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D0DE84-5C06-4912-8F2F-5DD3D6E797EE}" v="85" dt="2026-02-13T15:47:47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43" autoAdjust="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190E5BF9-DA56-4E89-A802-847FC911DCEB}"/>
    <pc:docChg chg="undo custSel addSld delSld modSld sldOrd">
      <pc:chgData name="Fares Makki" userId="d0c14dd2-ce13-49c4-820b-c6a5e60d5a8d" providerId="ADAL" clId="{190E5BF9-DA56-4E89-A802-847FC911DCEB}" dt="2026-02-13T15:48:20.324" v="9194" actId="1076"/>
      <pc:docMkLst>
        <pc:docMk/>
      </pc:docMkLst>
      <pc:sldChg chg="addSp delSp modSp mod modAnim">
        <pc:chgData name="Fares Makki" userId="d0c14dd2-ce13-49c4-820b-c6a5e60d5a8d" providerId="ADAL" clId="{190E5BF9-DA56-4E89-A802-847FC911DCEB}" dt="2026-02-12T06:51:20.318" v="265"/>
        <pc:sldMkLst>
          <pc:docMk/>
          <pc:sldMk cId="98004174" sldId="257"/>
        </pc:sldMkLst>
        <pc:spChg chg="del">
          <ac:chgData name="Fares Makki" userId="d0c14dd2-ce13-49c4-820b-c6a5e60d5a8d" providerId="ADAL" clId="{190E5BF9-DA56-4E89-A802-847FC911DCEB}" dt="2026-02-12T05:15:39.783" v="34" actId="478"/>
          <ac:spMkLst>
            <pc:docMk/>
            <pc:sldMk cId="98004174" sldId="257"/>
            <ac:spMk id="2" creationId="{AA789654-C3D5-E4B5-BE56-E61AD935BE00}"/>
          </ac:spMkLst>
        </pc:spChg>
        <pc:spChg chg="del">
          <ac:chgData name="Fares Makki" userId="d0c14dd2-ce13-49c4-820b-c6a5e60d5a8d" providerId="ADAL" clId="{190E5BF9-DA56-4E89-A802-847FC911DCEB}" dt="2026-02-12T05:13:44.127" v="0" actId="1032"/>
          <ac:spMkLst>
            <pc:docMk/>
            <pc:sldMk cId="98004174" sldId="257"/>
            <ac:spMk id="3" creationId="{6FB15B19-30DD-1724-6B4E-139271AF0A78}"/>
          </ac:spMkLst>
        </pc:spChg>
        <pc:spChg chg="add del mod">
          <ac:chgData name="Fares Makki" userId="d0c14dd2-ce13-49c4-820b-c6a5e60d5a8d" providerId="ADAL" clId="{190E5BF9-DA56-4E89-A802-847FC911DCEB}" dt="2026-02-12T05:17:51.913" v="63" actId="931"/>
          <ac:spMkLst>
            <pc:docMk/>
            <pc:sldMk cId="98004174" sldId="257"/>
            <ac:spMk id="6" creationId="{64A6027B-A24D-4949-426C-F68850ED5AF4}"/>
          </ac:spMkLst>
        </pc:spChg>
        <pc:spChg chg="add del mod">
          <ac:chgData name="Fares Makki" userId="d0c14dd2-ce13-49c4-820b-c6a5e60d5a8d" providerId="ADAL" clId="{190E5BF9-DA56-4E89-A802-847FC911DCEB}" dt="2026-02-12T06:43:43.476" v="72" actId="478"/>
          <ac:spMkLst>
            <pc:docMk/>
            <pc:sldMk cId="98004174" sldId="257"/>
            <ac:spMk id="9" creationId="{3803ABF8-0295-5D95-E4BA-471D3834869D}"/>
          </ac:spMkLst>
        </pc:spChg>
        <pc:spChg chg="add del">
          <ac:chgData name="Fares Makki" userId="d0c14dd2-ce13-49c4-820b-c6a5e60d5a8d" providerId="ADAL" clId="{190E5BF9-DA56-4E89-A802-847FC911DCEB}" dt="2026-02-12T06:45:35.860" v="80" actId="478"/>
          <ac:spMkLst>
            <pc:docMk/>
            <pc:sldMk cId="98004174" sldId="257"/>
            <ac:spMk id="12" creationId="{B6735938-53E4-9F84-2FA2-46378D51CF1C}"/>
          </ac:spMkLst>
        </pc:spChg>
        <pc:spChg chg="add mod">
          <ac:chgData name="Fares Makki" userId="d0c14dd2-ce13-49c4-820b-c6a5e60d5a8d" providerId="ADAL" clId="{190E5BF9-DA56-4E89-A802-847FC911DCEB}" dt="2026-02-12T06:47:33.463" v="139" actId="120"/>
          <ac:spMkLst>
            <pc:docMk/>
            <pc:sldMk cId="98004174" sldId="257"/>
            <ac:spMk id="13" creationId="{61DC8FE2-BE7A-4D75-A087-175466B777DC}"/>
          </ac:spMkLst>
        </pc:spChg>
        <pc:spChg chg="add mod">
          <ac:chgData name="Fares Makki" userId="d0c14dd2-ce13-49c4-820b-c6a5e60d5a8d" providerId="ADAL" clId="{190E5BF9-DA56-4E89-A802-847FC911DCEB}" dt="2026-02-12T06:48:44.604" v="204" actId="1076"/>
          <ac:spMkLst>
            <pc:docMk/>
            <pc:sldMk cId="98004174" sldId="257"/>
            <ac:spMk id="14" creationId="{584964E3-FC70-5500-0B13-7EDC5D6019F3}"/>
          </ac:spMkLst>
        </pc:spChg>
        <pc:spChg chg="add mod">
          <ac:chgData name="Fares Makki" userId="d0c14dd2-ce13-49c4-820b-c6a5e60d5a8d" providerId="ADAL" clId="{190E5BF9-DA56-4E89-A802-847FC911DCEB}" dt="2026-02-12T06:50:09.555" v="246" actId="20577"/>
          <ac:spMkLst>
            <pc:docMk/>
            <pc:sldMk cId="98004174" sldId="257"/>
            <ac:spMk id="20" creationId="{5E6508B0-921B-60E0-C439-C730A8CDA4B2}"/>
          </ac:spMkLst>
        </pc:spChg>
        <pc:spChg chg="add mod">
          <ac:chgData name="Fares Makki" userId="d0c14dd2-ce13-49c4-820b-c6a5e60d5a8d" providerId="ADAL" clId="{190E5BF9-DA56-4E89-A802-847FC911DCEB}" dt="2026-02-12T06:50:27.998" v="259" actId="20577"/>
          <ac:spMkLst>
            <pc:docMk/>
            <pc:sldMk cId="98004174" sldId="257"/>
            <ac:spMk id="21" creationId="{010A3334-B2AF-08BE-87B0-84229C29B062}"/>
          </ac:spMkLst>
        </pc:spChg>
        <pc:graphicFrameChg chg="add del mod modGraphic">
          <ac:chgData name="Fares Makki" userId="d0c14dd2-ce13-49c4-820b-c6a5e60d5a8d" providerId="ADAL" clId="{190E5BF9-DA56-4E89-A802-847FC911DCEB}" dt="2026-02-12T05:16:56.985" v="62" actId="478"/>
          <ac:graphicFrameMkLst>
            <pc:docMk/>
            <pc:sldMk cId="98004174" sldId="257"/>
            <ac:graphicFrameMk id="4" creationId="{018E2E5A-D649-3DF7-0E59-CB613979167E}"/>
          </ac:graphicFrameMkLst>
        </pc:graphicFrameChg>
        <pc:graphicFrameChg chg="add del mod ord modGraphic">
          <ac:chgData name="Fares Makki" userId="d0c14dd2-ce13-49c4-820b-c6a5e60d5a8d" providerId="ADAL" clId="{190E5BF9-DA56-4E89-A802-847FC911DCEB}" dt="2026-02-12T06:41:19.215" v="71" actId="478"/>
          <ac:graphicFrameMkLst>
            <pc:docMk/>
            <pc:sldMk cId="98004174" sldId="257"/>
            <ac:graphicFrameMk id="7" creationId="{92F294ED-FB29-CD64-C863-1956C7B59C5B}"/>
          </ac:graphicFrameMkLst>
        </pc:graphicFrameChg>
        <pc:picChg chg="add mod">
          <ac:chgData name="Fares Makki" userId="d0c14dd2-ce13-49c4-820b-c6a5e60d5a8d" providerId="ADAL" clId="{190E5BF9-DA56-4E89-A802-847FC911DCEB}" dt="2026-02-12T06:43:53.010" v="78" actId="1076"/>
          <ac:picMkLst>
            <pc:docMk/>
            <pc:sldMk cId="98004174" sldId="257"/>
            <ac:picMk id="11" creationId="{4BDDB989-3FFB-E381-31FE-8116645235C7}"/>
          </ac:picMkLst>
        </pc:picChg>
        <pc:cxnChg chg="add mod">
          <ac:chgData name="Fares Makki" userId="d0c14dd2-ce13-49c4-820b-c6a5e60d5a8d" providerId="ADAL" clId="{190E5BF9-DA56-4E89-A802-847FC911DCEB}" dt="2026-02-12T06:49:34.264" v="212" actId="1076"/>
          <ac:cxnSpMkLst>
            <pc:docMk/>
            <pc:sldMk cId="98004174" sldId="257"/>
            <ac:cxnSpMk id="16" creationId="{F920900C-A34F-2F49-7CCB-B6707E7E5EFB}"/>
          </ac:cxnSpMkLst>
        </pc:cxnChg>
        <pc:cxnChg chg="add mod">
          <ac:chgData name="Fares Makki" userId="d0c14dd2-ce13-49c4-820b-c6a5e60d5a8d" providerId="ADAL" clId="{190E5BF9-DA56-4E89-A802-847FC911DCEB}" dt="2026-02-12T06:49:38.680" v="213" actId="14100"/>
          <ac:cxnSpMkLst>
            <pc:docMk/>
            <pc:sldMk cId="98004174" sldId="257"/>
            <ac:cxnSpMk id="18" creationId="{C6A57F5D-3553-87A4-458A-56A3BFF782A7}"/>
          </ac:cxnSpMkLst>
        </pc:cxnChg>
      </pc:sldChg>
      <pc:sldChg chg="addSp delSp modSp new mod">
        <pc:chgData name="Fares Makki" userId="d0c14dd2-ce13-49c4-820b-c6a5e60d5a8d" providerId="ADAL" clId="{190E5BF9-DA56-4E89-A802-847FC911DCEB}" dt="2026-02-12T07:08:44.853" v="485" actId="208"/>
        <pc:sldMkLst>
          <pc:docMk/>
          <pc:sldMk cId="1851813879" sldId="258"/>
        </pc:sldMkLst>
        <pc:spChg chg="del">
          <ac:chgData name="Fares Makki" userId="d0c14dd2-ce13-49c4-820b-c6a5e60d5a8d" providerId="ADAL" clId="{190E5BF9-DA56-4E89-A802-847FC911DCEB}" dt="2026-02-12T06:51:49.248" v="267" actId="478"/>
          <ac:spMkLst>
            <pc:docMk/>
            <pc:sldMk cId="1851813879" sldId="258"/>
            <ac:spMk id="2" creationId="{9A7B6E78-E0E5-D307-78F1-2C33E27B9E6E}"/>
          </ac:spMkLst>
        </pc:spChg>
        <pc:spChg chg="del">
          <ac:chgData name="Fares Makki" userId="d0c14dd2-ce13-49c4-820b-c6a5e60d5a8d" providerId="ADAL" clId="{190E5BF9-DA56-4E89-A802-847FC911DCEB}" dt="2026-02-12T06:51:50.597" v="268" actId="478"/>
          <ac:spMkLst>
            <pc:docMk/>
            <pc:sldMk cId="1851813879" sldId="258"/>
            <ac:spMk id="3" creationId="{F1D8F2DA-8784-37CC-82DD-4E03E483AECB}"/>
          </ac:spMkLst>
        </pc:spChg>
        <pc:spChg chg="add mod">
          <ac:chgData name="Fares Makki" userId="d0c14dd2-ce13-49c4-820b-c6a5e60d5a8d" providerId="ADAL" clId="{190E5BF9-DA56-4E89-A802-847FC911DCEB}" dt="2026-02-12T06:55:44.467" v="456" actId="1076"/>
          <ac:spMkLst>
            <pc:docMk/>
            <pc:sldMk cId="1851813879" sldId="258"/>
            <ac:spMk id="4" creationId="{0E147194-94DE-267A-050A-AC22F1C02408}"/>
          </ac:spMkLst>
        </pc:spChg>
        <pc:spChg chg="add mod">
          <ac:chgData name="Fares Makki" userId="d0c14dd2-ce13-49c4-820b-c6a5e60d5a8d" providerId="ADAL" clId="{190E5BF9-DA56-4E89-A802-847FC911DCEB}" dt="2026-02-12T06:53:27.974" v="348" actId="20577"/>
          <ac:spMkLst>
            <pc:docMk/>
            <pc:sldMk cId="1851813879" sldId="258"/>
            <ac:spMk id="9" creationId="{C08778A4-D107-B4FB-E402-E675DC2FA8AC}"/>
          </ac:spMkLst>
        </pc:spChg>
        <pc:spChg chg="add mod">
          <ac:chgData name="Fares Makki" userId="d0c14dd2-ce13-49c4-820b-c6a5e60d5a8d" providerId="ADAL" clId="{190E5BF9-DA56-4E89-A802-847FC911DCEB}" dt="2026-02-12T06:53:41.833" v="380" actId="20577"/>
          <ac:spMkLst>
            <pc:docMk/>
            <pc:sldMk cId="1851813879" sldId="258"/>
            <ac:spMk id="10" creationId="{5F093DD9-3483-3FA5-00E8-776EADF0051B}"/>
          </ac:spMkLst>
        </pc:spChg>
        <pc:spChg chg="add mod">
          <ac:chgData name="Fares Makki" userId="d0c14dd2-ce13-49c4-820b-c6a5e60d5a8d" providerId="ADAL" clId="{190E5BF9-DA56-4E89-A802-847FC911DCEB}" dt="2026-02-12T06:55:52.302" v="457" actId="1076"/>
          <ac:spMkLst>
            <pc:docMk/>
            <pc:sldMk cId="1851813879" sldId="258"/>
            <ac:spMk id="19" creationId="{3D935F84-659E-449C-52B7-C094C6F0C93A}"/>
          </ac:spMkLst>
        </pc:spChg>
        <pc:spChg chg="add mod">
          <ac:chgData name="Fares Makki" userId="d0c14dd2-ce13-49c4-820b-c6a5e60d5a8d" providerId="ADAL" clId="{190E5BF9-DA56-4E89-A802-847FC911DCEB}" dt="2026-02-12T06:55:17.320" v="452" actId="14100"/>
          <ac:spMkLst>
            <pc:docMk/>
            <pc:sldMk cId="1851813879" sldId="258"/>
            <ac:spMk id="20" creationId="{AE939593-1D9F-7558-5420-2C8FEAF527B6}"/>
          </ac:spMkLst>
        </pc:spChg>
        <pc:cxnChg chg="add mod">
          <ac:chgData name="Fares Makki" userId="d0c14dd2-ce13-49c4-820b-c6a5e60d5a8d" providerId="ADAL" clId="{190E5BF9-DA56-4E89-A802-847FC911DCEB}" dt="2026-02-12T07:08:41.741" v="484" actId="208"/>
          <ac:cxnSpMkLst>
            <pc:docMk/>
            <pc:sldMk cId="1851813879" sldId="258"/>
            <ac:cxnSpMk id="6" creationId="{C9C5F19A-78D5-A6DF-4176-8EE70440040C}"/>
          </ac:cxnSpMkLst>
        </pc:cxnChg>
        <pc:cxnChg chg="add mod">
          <ac:chgData name="Fares Makki" userId="d0c14dd2-ce13-49c4-820b-c6a5e60d5a8d" providerId="ADAL" clId="{190E5BF9-DA56-4E89-A802-847FC911DCEB}" dt="2026-02-12T07:08:41.741" v="484" actId="208"/>
          <ac:cxnSpMkLst>
            <pc:docMk/>
            <pc:sldMk cId="1851813879" sldId="258"/>
            <ac:cxnSpMk id="7" creationId="{BE1D63BD-BD7A-8FE7-5DE5-951B9537585D}"/>
          </ac:cxnSpMkLst>
        </pc:cxnChg>
        <pc:cxnChg chg="add mod">
          <ac:chgData name="Fares Makki" userId="d0c14dd2-ce13-49c4-820b-c6a5e60d5a8d" providerId="ADAL" clId="{190E5BF9-DA56-4E89-A802-847FC911DCEB}" dt="2026-02-12T07:08:41.741" v="484" actId="208"/>
          <ac:cxnSpMkLst>
            <pc:docMk/>
            <pc:sldMk cId="1851813879" sldId="258"/>
            <ac:cxnSpMk id="11" creationId="{CE967908-D618-354D-169C-4B0097D5771F}"/>
          </ac:cxnSpMkLst>
        </pc:cxnChg>
        <pc:cxnChg chg="add mod">
          <ac:chgData name="Fares Makki" userId="d0c14dd2-ce13-49c4-820b-c6a5e60d5a8d" providerId="ADAL" clId="{190E5BF9-DA56-4E89-A802-847FC911DCEB}" dt="2026-02-12T07:08:44.853" v="485" actId="208"/>
          <ac:cxnSpMkLst>
            <pc:docMk/>
            <pc:sldMk cId="1851813879" sldId="258"/>
            <ac:cxnSpMk id="13" creationId="{55AD02BB-A779-7AE1-5A44-35F79EE0FE81}"/>
          </ac:cxnSpMkLst>
        </pc:cxnChg>
      </pc:sldChg>
      <pc:sldChg chg="modSp new mod">
        <pc:chgData name="Fares Makki" userId="d0c14dd2-ce13-49c4-820b-c6a5e60d5a8d" providerId="ADAL" clId="{190E5BF9-DA56-4E89-A802-847FC911DCEB}" dt="2026-02-12T14:26:06.640" v="997" actId="20577"/>
        <pc:sldMkLst>
          <pc:docMk/>
          <pc:sldMk cId="2874090466" sldId="259"/>
        </pc:sldMkLst>
        <pc:spChg chg="mod">
          <ac:chgData name="Fares Makki" userId="d0c14dd2-ce13-49c4-820b-c6a5e60d5a8d" providerId="ADAL" clId="{190E5BF9-DA56-4E89-A802-847FC911DCEB}" dt="2026-02-12T14:18:52.410" v="487" actId="20577"/>
          <ac:spMkLst>
            <pc:docMk/>
            <pc:sldMk cId="2874090466" sldId="259"/>
            <ac:spMk id="2" creationId="{D9175602-931B-A0E3-1B16-FED02489DDD6}"/>
          </ac:spMkLst>
        </pc:spChg>
        <pc:spChg chg="mod">
          <ac:chgData name="Fares Makki" userId="d0c14dd2-ce13-49c4-820b-c6a5e60d5a8d" providerId="ADAL" clId="{190E5BF9-DA56-4E89-A802-847FC911DCEB}" dt="2026-02-12T14:26:06.640" v="997" actId="20577"/>
          <ac:spMkLst>
            <pc:docMk/>
            <pc:sldMk cId="2874090466" sldId="259"/>
            <ac:spMk id="3" creationId="{63A68962-07AA-D1DB-4614-41DB40F351A3}"/>
          </ac:spMkLst>
        </pc:spChg>
      </pc:sldChg>
      <pc:sldChg chg="addSp delSp modSp new mod modNotesTx">
        <pc:chgData name="Fares Makki" userId="d0c14dd2-ce13-49c4-820b-c6a5e60d5a8d" providerId="ADAL" clId="{190E5BF9-DA56-4E89-A802-847FC911DCEB}" dt="2026-02-13T14:41:49.618" v="9085" actId="20577"/>
        <pc:sldMkLst>
          <pc:docMk/>
          <pc:sldMk cId="1356382101" sldId="260"/>
        </pc:sldMkLst>
        <pc:spChg chg="mod">
          <ac:chgData name="Fares Makki" userId="d0c14dd2-ce13-49c4-820b-c6a5e60d5a8d" providerId="ADAL" clId="{190E5BF9-DA56-4E89-A802-847FC911DCEB}" dt="2026-02-12T14:26:42.879" v="1019" actId="20577"/>
          <ac:spMkLst>
            <pc:docMk/>
            <pc:sldMk cId="1356382101" sldId="260"/>
            <ac:spMk id="2" creationId="{D9A940A4-12F0-F78B-C11A-2FBC56EF3B80}"/>
          </ac:spMkLst>
        </pc:spChg>
        <pc:spChg chg="del">
          <ac:chgData name="Fares Makki" userId="d0c14dd2-ce13-49c4-820b-c6a5e60d5a8d" providerId="ADAL" clId="{190E5BF9-DA56-4E89-A802-847FC911DCEB}" dt="2026-02-12T14:33:44.873" v="1020"/>
          <ac:spMkLst>
            <pc:docMk/>
            <pc:sldMk cId="1356382101" sldId="260"/>
            <ac:spMk id="3" creationId="{25B17A17-CAE9-708D-E324-71C134CE0C4F}"/>
          </ac:spMkLst>
        </pc:spChg>
        <pc:spChg chg="add mod">
          <ac:chgData name="Fares Makki" userId="d0c14dd2-ce13-49c4-820b-c6a5e60d5a8d" providerId="ADAL" clId="{190E5BF9-DA56-4E89-A802-847FC911DCEB}" dt="2026-02-12T14:40:59.583" v="1526" actId="114"/>
          <ac:spMkLst>
            <pc:docMk/>
            <pc:sldMk cId="1356382101" sldId="260"/>
            <ac:spMk id="6" creationId="{14F075DD-AC54-A49D-897C-4243846B339F}"/>
          </ac:spMkLst>
        </pc:spChg>
        <pc:picChg chg="add mod modCrop">
          <ac:chgData name="Fares Makki" userId="d0c14dd2-ce13-49c4-820b-c6a5e60d5a8d" providerId="ADAL" clId="{190E5BF9-DA56-4E89-A802-847FC911DCEB}" dt="2026-02-12T14:35:53.075" v="1095" actId="1076"/>
          <ac:picMkLst>
            <pc:docMk/>
            <pc:sldMk cId="1356382101" sldId="260"/>
            <ac:picMk id="5" creationId="{2757802C-BF02-8C16-8825-C75D36754A62}"/>
          </ac:picMkLst>
        </pc:picChg>
      </pc:sldChg>
      <pc:sldChg chg="addSp modSp new mod">
        <pc:chgData name="Fares Makki" userId="d0c14dd2-ce13-49c4-820b-c6a5e60d5a8d" providerId="ADAL" clId="{190E5BF9-DA56-4E89-A802-847FC911DCEB}" dt="2026-02-12T14:42:23.837" v="1594" actId="1076"/>
        <pc:sldMkLst>
          <pc:docMk/>
          <pc:sldMk cId="1602615990" sldId="261"/>
        </pc:sldMkLst>
        <pc:spChg chg="mod">
          <ac:chgData name="Fares Makki" userId="d0c14dd2-ce13-49c4-820b-c6a5e60d5a8d" providerId="ADAL" clId="{190E5BF9-DA56-4E89-A802-847FC911DCEB}" dt="2026-02-12T14:41:05.681" v="1532" actId="20577"/>
          <ac:spMkLst>
            <pc:docMk/>
            <pc:sldMk cId="1602615990" sldId="261"/>
            <ac:spMk id="2" creationId="{A9848B15-8FF8-1208-358B-CCDAB4D84332}"/>
          </ac:spMkLst>
        </pc:spChg>
        <pc:spChg chg="mod">
          <ac:chgData name="Fares Makki" userId="d0c14dd2-ce13-49c4-820b-c6a5e60d5a8d" providerId="ADAL" clId="{190E5BF9-DA56-4E89-A802-847FC911DCEB}" dt="2026-02-12T14:41:36.836" v="1581" actId="14100"/>
          <ac:spMkLst>
            <pc:docMk/>
            <pc:sldMk cId="1602615990" sldId="261"/>
            <ac:spMk id="3" creationId="{1A57954B-9993-02DD-7E6A-F7D3CB05D501}"/>
          </ac:spMkLst>
        </pc:spChg>
        <pc:picChg chg="add mod modCrop">
          <ac:chgData name="Fares Makki" userId="d0c14dd2-ce13-49c4-820b-c6a5e60d5a8d" providerId="ADAL" clId="{190E5BF9-DA56-4E89-A802-847FC911DCEB}" dt="2026-02-12T14:42:23.837" v="1594" actId="1076"/>
          <ac:picMkLst>
            <pc:docMk/>
            <pc:sldMk cId="1602615990" sldId="261"/>
            <ac:picMk id="5" creationId="{31D490FB-7CA4-02B3-0000-59216B31A5A6}"/>
          </ac:picMkLst>
        </pc:picChg>
      </pc:sldChg>
      <pc:sldChg chg="addSp modSp new mod">
        <pc:chgData name="Fares Makki" userId="d0c14dd2-ce13-49c4-820b-c6a5e60d5a8d" providerId="ADAL" clId="{190E5BF9-DA56-4E89-A802-847FC911DCEB}" dt="2026-02-13T14:31:30.809" v="8615" actId="20577"/>
        <pc:sldMkLst>
          <pc:docMk/>
          <pc:sldMk cId="3930896461" sldId="262"/>
        </pc:sldMkLst>
        <pc:spChg chg="mod">
          <ac:chgData name="Fares Makki" userId="d0c14dd2-ce13-49c4-820b-c6a5e60d5a8d" providerId="ADAL" clId="{190E5BF9-DA56-4E89-A802-847FC911DCEB}" dt="2026-02-12T14:43:02.332" v="1606" actId="20577"/>
          <ac:spMkLst>
            <pc:docMk/>
            <pc:sldMk cId="3930896461" sldId="262"/>
            <ac:spMk id="2" creationId="{2781DC14-05D8-86B2-FF9A-668F32BAB86A}"/>
          </ac:spMkLst>
        </pc:spChg>
        <pc:spChg chg="mod">
          <ac:chgData name="Fares Makki" userId="d0c14dd2-ce13-49c4-820b-c6a5e60d5a8d" providerId="ADAL" clId="{190E5BF9-DA56-4E89-A802-847FC911DCEB}" dt="2026-02-13T14:31:30.809" v="8615" actId="20577"/>
          <ac:spMkLst>
            <pc:docMk/>
            <pc:sldMk cId="3930896461" sldId="262"/>
            <ac:spMk id="3" creationId="{745EB859-FC3E-3CEF-55B5-BD00A693F0AC}"/>
          </ac:spMkLst>
        </pc:spChg>
        <pc:picChg chg="add mod">
          <ac:chgData name="Fares Makki" userId="d0c14dd2-ce13-49c4-820b-c6a5e60d5a8d" providerId="ADAL" clId="{190E5BF9-DA56-4E89-A802-847FC911DCEB}" dt="2026-02-12T14:49:23.205" v="2069"/>
          <ac:picMkLst>
            <pc:docMk/>
            <pc:sldMk cId="3930896461" sldId="262"/>
            <ac:picMk id="4" creationId="{4D59321E-1687-3459-739A-5F6CAD5A2D8D}"/>
          </ac:picMkLst>
        </pc:picChg>
      </pc:sldChg>
      <pc:sldChg chg="addSp delSp modSp new mod modNotesTx">
        <pc:chgData name="Fares Makki" userId="d0c14dd2-ce13-49c4-820b-c6a5e60d5a8d" providerId="ADAL" clId="{190E5BF9-DA56-4E89-A802-847FC911DCEB}" dt="2026-02-12T15:19:04.327" v="3477" actId="20577"/>
        <pc:sldMkLst>
          <pc:docMk/>
          <pc:sldMk cId="3362936250" sldId="263"/>
        </pc:sldMkLst>
        <pc:spChg chg="del mod">
          <ac:chgData name="Fares Makki" userId="d0c14dd2-ce13-49c4-820b-c6a5e60d5a8d" providerId="ADAL" clId="{190E5BF9-DA56-4E89-A802-847FC911DCEB}" dt="2026-02-12T15:00:26.872" v="2099" actId="478"/>
          <ac:spMkLst>
            <pc:docMk/>
            <pc:sldMk cId="3362936250" sldId="263"/>
            <ac:spMk id="2" creationId="{30FD4DC2-EA37-BBA1-F0D6-E3710250FFE6}"/>
          </ac:spMkLst>
        </pc:spChg>
        <pc:spChg chg="del mod">
          <ac:chgData name="Fares Makki" userId="d0c14dd2-ce13-49c4-820b-c6a5e60d5a8d" providerId="ADAL" clId="{190E5BF9-DA56-4E89-A802-847FC911DCEB}" dt="2026-02-12T15:00:20.596" v="2097" actId="478"/>
          <ac:spMkLst>
            <pc:docMk/>
            <pc:sldMk cId="3362936250" sldId="263"/>
            <ac:spMk id="3" creationId="{FDBCBBD6-FA2D-3666-7616-3087B27291AA}"/>
          </ac:spMkLst>
        </pc:spChg>
        <pc:spChg chg="add del mod">
          <ac:chgData name="Fares Makki" userId="d0c14dd2-ce13-49c4-820b-c6a5e60d5a8d" providerId="ADAL" clId="{190E5BF9-DA56-4E89-A802-847FC911DCEB}" dt="2026-02-12T15:00:24.314" v="2098" actId="478"/>
          <ac:spMkLst>
            <pc:docMk/>
            <pc:sldMk cId="3362936250" sldId="263"/>
            <ac:spMk id="7" creationId="{99D0FCCA-72B5-A0A0-DAD0-0435FC029005}"/>
          </ac:spMkLst>
        </pc:spChg>
        <pc:spChg chg="add del mod">
          <ac:chgData name="Fares Makki" userId="d0c14dd2-ce13-49c4-820b-c6a5e60d5a8d" providerId="ADAL" clId="{190E5BF9-DA56-4E89-A802-847FC911DCEB}" dt="2026-02-12T15:00:28.186" v="2100" actId="478"/>
          <ac:spMkLst>
            <pc:docMk/>
            <pc:sldMk cId="3362936250" sldId="263"/>
            <ac:spMk id="9" creationId="{00EC6961-27F0-0411-C920-DA5A8F9F8144}"/>
          </ac:spMkLst>
        </pc:spChg>
        <pc:picChg chg="add mod modCrop">
          <ac:chgData name="Fares Makki" userId="d0c14dd2-ce13-49c4-820b-c6a5e60d5a8d" providerId="ADAL" clId="{190E5BF9-DA56-4E89-A802-847FC911DCEB}" dt="2026-02-12T15:00:42.350" v="2103" actId="1076"/>
          <ac:picMkLst>
            <pc:docMk/>
            <pc:sldMk cId="3362936250" sldId="263"/>
            <ac:picMk id="5" creationId="{C57CB8AF-19AA-6BCE-CA3F-51CB5B6D4A25}"/>
          </ac:picMkLst>
        </pc:picChg>
      </pc:sldChg>
      <pc:sldChg chg="addSp modSp add mod modTransition chgLayout">
        <pc:chgData name="Fares Makki" userId="d0c14dd2-ce13-49c4-820b-c6a5e60d5a8d" providerId="ADAL" clId="{190E5BF9-DA56-4E89-A802-847FC911DCEB}" dt="2026-02-12T15:04:04.699" v="2537" actId="27636"/>
        <pc:sldMkLst>
          <pc:docMk/>
          <pc:sldMk cId="2193187554" sldId="264"/>
        </pc:sldMkLst>
        <pc:spChg chg="add mod ord">
          <ac:chgData name="Fares Makki" userId="d0c14dd2-ce13-49c4-820b-c6a5e60d5a8d" providerId="ADAL" clId="{190E5BF9-DA56-4E89-A802-847FC911DCEB}" dt="2026-02-12T15:01:20.250" v="2117" actId="20577"/>
          <ac:spMkLst>
            <pc:docMk/>
            <pc:sldMk cId="2193187554" sldId="264"/>
            <ac:spMk id="2" creationId="{B2C2F012-F5CC-42D6-623B-D2D70699B637}"/>
          </ac:spMkLst>
        </pc:spChg>
        <pc:spChg chg="add mod ord">
          <ac:chgData name="Fares Makki" userId="d0c14dd2-ce13-49c4-820b-c6a5e60d5a8d" providerId="ADAL" clId="{190E5BF9-DA56-4E89-A802-847FC911DCEB}" dt="2026-02-12T15:04:04.699" v="2537" actId="27636"/>
          <ac:spMkLst>
            <pc:docMk/>
            <pc:sldMk cId="2193187554" sldId="264"/>
            <ac:spMk id="3" creationId="{1AA7B694-1A59-80A2-C20F-B551AD08BF6E}"/>
          </ac:spMkLst>
        </pc:spChg>
        <pc:picChg chg="mod">
          <ac:chgData name="Fares Makki" userId="d0c14dd2-ce13-49c4-820b-c6a5e60d5a8d" providerId="ADAL" clId="{190E5BF9-DA56-4E89-A802-847FC911DCEB}" dt="2026-02-12T15:01:16.668" v="2109" actId="1076"/>
          <ac:picMkLst>
            <pc:docMk/>
            <pc:sldMk cId="2193187554" sldId="264"/>
            <ac:picMk id="5" creationId="{851F90C4-1A0D-4E05-A34D-ACEAE8D8D9E3}"/>
          </ac:picMkLst>
        </pc:picChg>
      </pc:sldChg>
      <pc:sldChg chg="add del">
        <pc:chgData name="Fares Makki" userId="d0c14dd2-ce13-49c4-820b-c6a5e60d5a8d" providerId="ADAL" clId="{190E5BF9-DA56-4E89-A802-847FC911DCEB}" dt="2026-02-12T15:04:19.273" v="2539" actId="47"/>
        <pc:sldMkLst>
          <pc:docMk/>
          <pc:sldMk cId="1594410937" sldId="265"/>
        </pc:sldMkLst>
      </pc:sldChg>
      <pc:sldChg chg="addSp modSp new mod modAnim modNotesTx">
        <pc:chgData name="Fares Makki" userId="d0c14dd2-ce13-49c4-820b-c6a5e60d5a8d" providerId="ADAL" clId="{190E5BF9-DA56-4E89-A802-847FC911DCEB}" dt="2026-02-12T15:12:41.540" v="3433"/>
        <pc:sldMkLst>
          <pc:docMk/>
          <pc:sldMk cId="1885039961" sldId="265"/>
        </pc:sldMkLst>
        <pc:spChg chg="mod">
          <ac:chgData name="Fares Makki" userId="d0c14dd2-ce13-49c4-820b-c6a5e60d5a8d" providerId="ADAL" clId="{190E5BF9-DA56-4E89-A802-847FC911DCEB}" dt="2026-02-12T15:04:43.676" v="2554" actId="20577"/>
          <ac:spMkLst>
            <pc:docMk/>
            <pc:sldMk cId="1885039961" sldId="265"/>
            <ac:spMk id="2" creationId="{E04A5461-356B-95AD-63C7-8A294FB898A6}"/>
          </ac:spMkLst>
        </pc:spChg>
        <pc:spChg chg="mod">
          <ac:chgData name="Fares Makki" userId="d0c14dd2-ce13-49c4-820b-c6a5e60d5a8d" providerId="ADAL" clId="{190E5BF9-DA56-4E89-A802-847FC911DCEB}" dt="2026-02-12T15:10:55.564" v="3389" actId="14100"/>
          <ac:spMkLst>
            <pc:docMk/>
            <pc:sldMk cId="1885039961" sldId="265"/>
            <ac:spMk id="3" creationId="{3D3AE246-00C7-6770-3D1E-3097BBE786D0}"/>
          </ac:spMkLst>
        </pc:spChg>
        <pc:spChg chg="add mod">
          <ac:chgData name="Fares Makki" userId="d0c14dd2-ce13-49c4-820b-c6a5e60d5a8d" providerId="ADAL" clId="{190E5BF9-DA56-4E89-A802-847FC911DCEB}" dt="2026-02-12T15:12:01.774" v="3427" actId="1076"/>
          <ac:spMkLst>
            <pc:docMk/>
            <pc:sldMk cId="1885039961" sldId="265"/>
            <ac:spMk id="5" creationId="{31E136CD-B0B6-0362-46E1-E7B16752F8BE}"/>
          </ac:spMkLst>
        </pc:spChg>
        <pc:picChg chg="add mod">
          <ac:chgData name="Fares Makki" userId="d0c14dd2-ce13-49c4-820b-c6a5e60d5a8d" providerId="ADAL" clId="{190E5BF9-DA56-4E89-A802-847FC911DCEB}" dt="2026-02-12T15:04:38.550" v="2542"/>
          <ac:picMkLst>
            <pc:docMk/>
            <pc:sldMk cId="1885039961" sldId="265"/>
            <ac:picMk id="4" creationId="{C6B62294-BF23-B06A-BDE5-AA50CED204F0}"/>
          </ac:picMkLst>
        </pc:picChg>
        <pc:cxnChg chg="add mod">
          <ac:chgData name="Fares Makki" userId="d0c14dd2-ce13-49c4-820b-c6a5e60d5a8d" providerId="ADAL" clId="{190E5BF9-DA56-4E89-A802-847FC911DCEB}" dt="2026-02-12T15:12:31.886" v="3431" actId="1582"/>
          <ac:cxnSpMkLst>
            <pc:docMk/>
            <pc:sldMk cId="1885039961" sldId="265"/>
            <ac:cxnSpMk id="7" creationId="{2E9E8F3B-5748-81E9-939E-EA324F40A4DA}"/>
          </ac:cxnSpMkLst>
        </pc:cxnChg>
      </pc:sldChg>
      <pc:sldChg chg="new del">
        <pc:chgData name="Fares Makki" userId="d0c14dd2-ce13-49c4-820b-c6a5e60d5a8d" providerId="ADAL" clId="{190E5BF9-DA56-4E89-A802-847FC911DCEB}" dt="2026-02-12T15:18:14.370" v="3464" actId="47"/>
        <pc:sldMkLst>
          <pc:docMk/>
          <pc:sldMk cId="1694257859" sldId="266"/>
        </pc:sldMkLst>
      </pc:sldChg>
      <pc:sldChg chg="addSp delSp modSp add mod modTransition delAnim modNotesTx">
        <pc:chgData name="Fares Makki" userId="d0c14dd2-ce13-49c4-820b-c6a5e60d5a8d" providerId="ADAL" clId="{190E5BF9-DA56-4E89-A802-847FC911DCEB}" dt="2026-02-12T15:24:09.263" v="4305" actId="20577"/>
        <pc:sldMkLst>
          <pc:docMk/>
          <pc:sldMk cId="1854133963" sldId="266"/>
        </pc:sldMkLst>
        <pc:spChg chg="del">
          <ac:chgData name="Fares Makki" userId="d0c14dd2-ce13-49c4-820b-c6a5e60d5a8d" providerId="ADAL" clId="{190E5BF9-DA56-4E89-A802-847FC911DCEB}" dt="2026-02-12T15:18:33.479" v="3470" actId="478"/>
          <ac:spMkLst>
            <pc:docMk/>
            <pc:sldMk cId="1854133963" sldId="266"/>
            <ac:spMk id="2" creationId="{8CC405AB-936A-2B22-4CB8-F0CB5E230029}"/>
          </ac:spMkLst>
        </pc:spChg>
        <pc:spChg chg="del">
          <ac:chgData name="Fares Makki" userId="d0c14dd2-ce13-49c4-820b-c6a5e60d5a8d" providerId="ADAL" clId="{190E5BF9-DA56-4E89-A802-847FC911DCEB}" dt="2026-02-12T15:18:30.495" v="3469" actId="478"/>
          <ac:spMkLst>
            <pc:docMk/>
            <pc:sldMk cId="1854133963" sldId="266"/>
            <ac:spMk id="3" creationId="{EE702CE7-5086-C63E-8325-B9F8C61D8E38}"/>
          </ac:spMkLst>
        </pc:spChg>
        <pc:spChg chg="del">
          <ac:chgData name="Fares Makki" userId="d0c14dd2-ce13-49c4-820b-c6a5e60d5a8d" providerId="ADAL" clId="{190E5BF9-DA56-4E89-A802-847FC911DCEB}" dt="2026-02-12T15:18:24.364" v="3467" actId="478"/>
          <ac:spMkLst>
            <pc:docMk/>
            <pc:sldMk cId="1854133963" sldId="266"/>
            <ac:spMk id="5" creationId="{C8E69D9A-B2CD-643D-7A19-B9D4878A2B94}"/>
          </ac:spMkLst>
        </pc:spChg>
        <pc:spChg chg="add del mod">
          <ac:chgData name="Fares Makki" userId="d0c14dd2-ce13-49c4-820b-c6a5e60d5a8d" providerId="ADAL" clId="{190E5BF9-DA56-4E89-A802-847FC911DCEB}" dt="2026-02-12T15:18:37.509" v="3472" actId="478"/>
          <ac:spMkLst>
            <pc:docMk/>
            <pc:sldMk cId="1854133963" sldId="266"/>
            <ac:spMk id="8" creationId="{62F88713-7391-FE6F-7D45-2D650C9A917E}"/>
          </ac:spMkLst>
        </pc:spChg>
        <pc:spChg chg="add del mod">
          <ac:chgData name="Fares Makki" userId="d0c14dd2-ce13-49c4-820b-c6a5e60d5a8d" providerId="ADAL" clId="{190E5BF9-DA56-4E89-A802-847FC911DCEB}" dt="2026-02-12T15:18:35.316" v="3471" actId="478"/>
          <ac:spMkLst>
            <pc:docMk/>
            <pc:sldMk cId="1854133963" sldId="266"/>
            <ac:spMk id="10" creationId="{761A3BFF-B94F-62B2-18A8-8E3D092A8309}"/>
          </ac:spMkLst>
        </pc:spChg>
        <pc:picChg chg="mod">
          <ac:chgData name="Fares Makki" userId="d0c14dd2-ce13-49c4-820b-c6a5e60d5a8d" providerId="ADAL" clId="{190E5BF9-DA56-4E89-A802-847FC911DCEB}" dt="2026-02-12T15:18:49.156" v="3475" actId="1076"/>
          <ac:picMkLst>
            <pc:docMk/>
            <pc:sldMk cId="1854133963" sldId="266"/>
            <ac:picMk id="4" creationId="{143E261A-47AB-8DEF-AAE9-BA66A7D3F9A9}"/>
          </ac:picMkLst>
        </pc:picChg>
        <pc:cxnChg chg="del mod">
          <ac:chgData name="Fares Makki" userId="d0c14dd2-ce13-49c4-820b-c6a5e60d5a8d" providerId="ADAL" clId="{190E5BF9-DA56-4E89-A802-847FC911DCEB}" dt="2026-02-12T15:18:26.429" v="3468" actId="478"/>
          <ac:cxnSpMkLst>
            <pc:docMk/>
            <pc:sldMk cId="1854133963" sldId="266"/>
            <ac:cxnSpMk id="7" creationId="{3FEA8E32-5C00-E487-2691-9E8C89623891}"/>
          </ac:cxnSpMkLst>
        </pc:cxnChg>
      </pc:sldChg>
      <pc:sldChg chg="modSp new mod">
        <pc:chgData name="Fares Makki" userId="d0c14dd2-ce13-49c4-820b-c6a5e60d5a8d" providerId="ADAL" clId="{190E5BF9-DA56-4E89-A802-847FC911DCEB}" dt="2026-02-12T15:41:41.696" v="5058" actId="20577"/>
        <pc:sldMkLst>
          <pc:docMk/>
          <pc:sldMk cId="1279584391" sldId="267"/>
        </pc:sldMkLst>
        <pc:spChg chg="mod">
          <ac:chgData name="Fares Makki" userId="d0c14dd2-ce13-49c4-820b-c6a5e60d5a8d" providerId="ADAL" clId="{190E5BF9-DA56-4E89-A802-847FC911DCEB}" dt="2026-02-12T15:24:31.833" v="4327" actId="20577"/>
          <ac:spMkLst>
            <pc:docMk/>
            <pc:sldMk cId="1279584391" sldId="267"/>
            <ac:spMk id="2" creationId="{80DAB7CB-B189-B49D-6472-D9C16124E181}"/>
          </ac:spMkLst>
        </pc:spChg>
        <pc:spChg chg="mod">
          <ac:chgData name="Fares Makki" userId="d0c14dd2-ce13-49c4-820b-c6a5e60d5a8d" providerId="ADAL" clId="{190E5BF9-DA56-4E89-A802-847FC911DCEB}" dt="2026-02-12T15:41:41.696" v="5058" actId="20577"/>
          <ac:spMkLst>
            <pc:docMk/>
            <pc:sldMk cId="1279584391" sldId="267"/>
            <ac:spMk id="3" creationId="{86690BD7-924F-2F05-4CE6-59E737BECD74}"/>
          </ac:spMkLst>
        </pc:spChg>
      </pc:sldChg>
      <pc:sldChg chg="modSp new mod">
        <pc:chgData name="Fares Makki" userId="d0c14dd2-ce13-49c4-820b-c6a5e60d5a8d" providerId="ADAL" clId="{190E5BF9-DA56-4E89-A802-847FC911DCEB}" dt="2026-02-13T14:31:13.892" v="8613" actId="313"/>
        <pc:sldMkLst>
          <pc:docMk/>
          <pc:sldMk cId="4119746354" sldId="268"/>
        </pc:sldMkLst>
        <pc:spChg chg="mod">
          <ac:chgData name="Fares Makki" userId="d0c14dd2-ce13-49c4-820b-c6a5e60d5a8d" providerId="ADAL" clId="{190E5BF9-DA56-4E89-A802-847FC911DCEB}" dt="2026-02-12T15:41:56.516" v="5084" actId="20577"/>
          <ac:spMkLst>
            <pc:docMk/>
            <pc:sldMk cId="4119746354" sldId="268"/>
            <ac:spMk id="2" creationId="{F2C73E69-A38A-CDCF-D800-14D534F0634B}"/>
          </ac:spMkLst>
        </pc:spChg>
        <pc:spChg chg="mod">
          <ac:chgData name="Fares Makki" userId="d0c14dd2-ce13-49c4-820b-c6a5e60d5a8d" providerId="ADAL" clId="{190E5BF9-DA56-4E89-A802-847FC911DCEB}" dt="2026-02-13T14:31:13.892" v="8613" actId="313"/>
          <ac:spMkLst>
            <pc:docMk/>
            <pc:sldMk cId="4119746354" sldId="268"/>
            <ac:spMk id="3" creationId="{6331761A-AA09-194F-C437-6F874A35CA7E}"/>
          </ac:spMkLst>
        </pc:spChg>
      </pc:sldChg>
      <pc:sldChg chg="addSp delSp modSp new mod modNotesTx">
        <pc:chgData name="Fares Makki" userId="d0c14dd2-ce13-49c4-820b-c6a5e60d5a8d" providerId="ADAL" clId="{190E5BF9-DA56-4E89-A802-847FC911DCEB}" dt="2026-02-13T14:30:58.740" v="8612" actId="20577"/>
        <pc:sldMkLst>
          <pc:docMk/>
          <pc:sldMk cId="3397296751" sldId="269"/>
        </pc:sldMkLst>
        <pc:spChg chg="mod">
          <ac:chgData name="Fares Makki" userId="d0c14dd2-ce13-49c4-820b-c6a5e60d5a8d" providerId="ADAL" clId="{190E5BF9-DA56-4E89-A802-847FC911DCEB}" dt="2026-02-13T06:16:56.125" v="5819" actId="20577"/>
          <ac:spMkLst>
            <pc:docMk/>
            <pc:sldMk cId="3397296751" sldId="269"/>
            <ac:spMk id="2" creationId="{5F7B8F63-5921-0138-0E25-C9B62F89862C}"/>
          </ac:spMkLst>
        </pc:spChg>
        <pc:spChg chg="add del mod">
          <ac:chgData name="Fares Makki" userId="d0c14dd2-ce13-49c4-820b-c6a5e60d5a8d" providerId="ADAL" clId="{190E5BF9-DA56-4E89-A802-847FC911DCEB}" dt="2026-02-13T14:30:58.740" v="8612" actId="20577"/>
          <ac:spMkLst>
            <pc:docMk/>
            <pc:sldMk cId="3397296751" sldId="269"/>
            <ac:spMk id="3" creationId="{4C19ABC7-3FBA-A970-E124-BC3D8B99AFC3}"/>
          </ac:spMkLst>
        </pc:spChg>
        <pc:picChg chg="add mod">
          <ac:chgData name="Fares Makki" userId="d0c14dd2-ce13-49c4-820b-c6a5e60d5a8d" providerId="ADAL" clId="{190E5BF9-DA56-4E89-A802-847FC911DCEB}" dt="2026-02-13T06:17:30.117" v="5828"/>
          <ac:picMkLst>
            <pc:docMk/>
            <pc:sldMk cId="3397296751" sldId="269"/>
            <ac:picMk id="5" creationId="{CF4CC7D7-53B5-14D0-B68D-45E9687CC5E0}"/>
          </ac:picMkLst>
        </pc:picChg>
        <pc:picChg chg="add mod modCrop">
          <ac:chgData name="Fares Makki" userId="d0c14dd2-ce13-49c4-820b-c6a5e60d5a8d" providerId="ADAL" clId="{190E5BF9-DA56-4E89-A802-847FC911DCEB}" dt="2026-02-13T06:18:04.541" v="5843" actId="1076"/>
          <ac:picMkLst>
            <pc:docMk/>
            <pc:sldMk cId="3397296751" sldId="269"/>
            <ac:picMk id="7" creationId="{E578DAE7-EA91-473A-9984-0F40B0A82788}"/>
          </ac:picMkLst>
        </pc:picChg>
      </pc:sldChg>
      <pc:sldChg chg="addSp modSp new mod">
        <pc:chgData name="Fares Makki" userId="d0c14dd2-ce13-49c4-820b-c6a5e60d5a8d" providerId="ADAL" clId="{190E5BF9-DA56-4E89-A802-847FC911DCEB}" dt="2026-02-13T06:28:40.965" v="6832" actId="114"/>
        <pc:sldMkLst>
          <pc:docMk/>
          <pc:sldMk cId="1959895841" sldId="270"/>
        </pc:sldMkLst>
        <pc:spChg chg="mod">
          <ac:chgData name="Fares Makki" userId="d0c14dd2-ce13-49c4-820b-c6a5e60d5a8d" providerId="ADAL" clId="{190E5BF9-DA56-4E89-A802-847FC911DCEB}" dt="2026-02-13T06:23:33.337" v="6472" actId="20577"/>
          <ac:spMkLst>
            <pc:docMk/>
            <pc:sldMk cId="1959895841" sldId="270"/>
            <ac:spMk id="2" creationId="{BA4C0F99-AB10-54D9-77D9-80E96A12C86A}"/>
          </ac:spMkLst>
        </pc:spChg>
        <pc:spChg chg="mod">
          <ac:chgData name="Fares Makki" userId="d0c14dd2-ce13-49c4-820b-c6a5e60d5a8d" providerId="ADAL" clId="{190E5BF9-DA56-4E89-A802-847FC911DCEB}" dt="2026-02-13T06:28:40.965" v="6832" actId="114"/>
          <ac:spMkLst>
            <pc:docMk/>
            <pc:sldMk cId="1959895841" sldId="270"/>
            <ac:spMk id="3" creationId="{B14DB3B0-9C49-8B85-5AAE-1E4CCFB34633}"/>
          </ac:spMkLst>
        </pc:spChg>
        <pc:picChg chg="add mod modCrop">
          <ac:chgData name="Fares Makki" userId="d0c14dd2-ce13-49c4-820b-c6a5e60d5a8d" providerId="ADAL" clId="{190E5BF9-DA56-4E89-A802-847FC911DCEB}" dt="2026-02-13T06:24:24.043" v="6486" actId="1076"/>
          <ac:picMkLst>
            <pc:docMk/>
            <pc:sldMk cId="1959895841" sldId="270"/>
            <ac:picMk id="5" creationId="{3C8629F7-9EFE-A4FE-1AA7-5046C6B1CD96}"/>
          </ac:picMkLst>
        </pc:picChg>
      </pc:sldChg>
      <pc:sldChg chg="modSp add mod">
        <pc:chgData name="Fares Makki" userId="d0c14dd2-ce13-49c4-820b-c6a5e60d5a8d" providerId="ADAL" clId="{190E5BF9-DA56-4E89-A802-847FC911DCEB}" dt="2026-02-13T06:39:02.090" v="7119" actId="20577"/>
        <pc:sldMkLst>
          <pc:docMk/>
          <pc:sldMk cId="2883149375" sldId="271"/>
        </pc:sldMkLst>
        <pc:spChg chg="mod">
          <ac:chgData name="Fares Makki" userId="d0c14dd2-ce13-49c4-820b-c6a5e60d5a8d" providerId="ADAL" clId="{190E5BF9-DA56-4E89-A802-847FC911DCEB}" dt="2026-02-13T06:39:02.090" v="7119" actId="20577"/>
          <ac:spMkLst>
            <pc:docMk/>
            <pc:sldMk cId="2883149375" sldId="271"/>
            <ac:spMk id="3" creationId="{1C767B32-B66C-1A04-96AC-56CA09B36F50}"/>
          </ac:spMkLst>
        </pc:spChg>
      </pc:sldChg>
      <pc:sldChg chg="modSp add mod">
        <pc:chgData name="Fares Makki" userId="d0c14dd2-ce13-49c4-820b-c6a5e60d5a8d" providerId="ADAL" clId="{190E5BF9-DA56-4E89-A802-847FC911DCEB}" dt="2026-02-13T06:42:49.230" v="7497" actId="313"/>
        <pc:sldMkLst>
          <pc:docMk/>
          <pc:sldMk cId="930267589" sldId="272"/>
        </pc:sldMkLst>
        <pc:spChg chg="mod">
          <ac:chgData name="Fares Makki" userId="d0c14dd2-ce13-49c4-820b-c6a5e60d5a8d" providerId="ADAL" clId="{190E5BF9-DA56-4E89-A802-847FC911DCEB}" dt="2026-02-13T06:42:49.230" v="7497" actId="313"/>
          <ac:spMkLst>
            <pc:docMk/>
            <pc:sldMk cId="930267589" sldId="272"/>
            <ac:spMk id="3" creationId="{39EA2B23-24D4-3D6A-26A1-5F70A4DE4C65}"/>
          </ac:spMkLst>
        </pc:spChg>
      </pc:sldChg>
      <pc:sldChg chg="addSp delSp modSp new mod ord modClrScheme chgLayout">
        <pc:chgData name="Fares Makki" userId="d0c14dd2-ce13-49c4-820b-c6a5e60d5a8d" providerId="ADAL" clId="{190E5BF9-DA56-4E89-A802-847FC911DCEB}" dt="2026-02-13T06:49:26.419" v="7957"/>
        <pc:sldMkLst>
          <pc:docMk/>
          <pc:sldMk cId="3951547204" sldId="273"/>
        </pc:sldMkLst>
        <pc:spChg chg="del mod ord">
          <ac:chgData name="Fares Makki" userId="d0c14dd2-ce13-49c4-820b-c6a5e60d5a8d" providerId="ADAL" clId="{190E5BF9-DA56-4E89-A802-847FC911DCEB}" dt="2026-02-13T06:43:28.847" v="7499" actId="700"/>
          <ac:spMkLst>
            <pc:docMk/>
            <pc:sldMk cId="3951547204" sldId="273"/>
            <ac:spMk id="2" creationId="{920C47B3-64FD-A3E8-D57A-C629B5A4D180}"/>
          </ac:spMkLst>
        </pc:spChg>
        <pc:spChg chg="del mod ord">
          <ac:chgData name="Fares Makki" userId="d0c14dd2-ce13-49c4-820b-c6a5e60d5a8d" providerId="ADAL" clId="{190E5BF9-DA56-4E89-A802-847FC911DCEB}" dt="2026-02-13T06:43:28.847" v="7499" actId="700"/>
          <ac:spMkLst>
            <pc:docMk/>
            <pc:sldMk cId="3951547204" sldId="273"/>
            <ac:spMk id="3" creationId="{14479211-9770-E247-A0A3-7DE9B8F88EE1}"/>
          </ac:spMkLst>
        </pc:spChg>
        <pc:spChg chg="add del mod ord">
          <ac:chgData name="Fares Makki" userId="d0c14dd2-ce13-49c4-820b-c6a5e60d5a8d" providerId="ADAL" clId="{190E5BF9-DA56-4E89-A802-847FC911DCEB}" dt="2026-02-13T06:43:36.904" v="7500" actId="478"/>
          <ac:spMkLst>
            <pc:docMk/>
            <pc:sldMk cId="3951547204" sldId="273"/>
            <ac:spMk id="4" creationId="{95141C07-14B0-9D9E-E8D1-D7C74BB12C2E}"/>
          </ac:spMkLst>
        </pc:spChg>
        <pc:spChg chg="add mod ord">
          <ac:chgData name="Fares Makki" userId="d0c14dd2-ce13-49c4-820b-c6a5e60d5a8d" providerId="ADAL" clId="{190E5BF9-DA56-4E89-A802-847FC911DCEB}" dt="2026-02-13T06:45:22.112" v="7573" actId="1076"/>
          <ac:spMkLst>
            <pc:docMk/>
            <pc:sldMk cId="3951547204" sldId="273"/>
            <ac:spMk id="5" creationId="{401AD17D-410B-B2EE-9790-ED83BF21DA8F}"/>
          </ac:spMkLst>
        </pc:spChg>
        <pc:spChg chg="add mod ord">
          <ac:chgData name="Fares Makki" userId="d0c14dd2-ce13-49c4-820b-c6a5e60d5a8d" providerId="ADAL" clId="{190E5BF9-DA56-4E89-A802-847FC911DCEB}" dt="2026-02-13T06:49:06.045" v="7938" actId="27636"/>
          <ac:spMkLst>
            <pc:docMk/>
            <pc:sldMk cId="3951547204" sldId="273"/>
            <ac:spMk id="6" creationId="{1450B348-A8BA-5868-BCA2-FC9AEE55E818}"/>
          </ac:spMkLst>
        </pc:spChg>
        <pc:spChg chg="add mod ord">
          <ac:chgData name="Fares Makki" userId="d0c14dd2-ce13-49c4-820b-c6a5e60d5a8d" providerId="ADAL" clId="{190E5BF9-DA56-4E89-A802-847FC911DCEB}" dt="2026-02-13T06:45:40.789" v="7578" actId="14100"/>
          <ac:spMkLst>
            <pc:docMk/>
            <pc:sldMk cId="3951547204" sldId="273"/>
            <ac:spMk id="7" creationId="{5ABFBED8-F3E8-DDD0-CD92-A4DCF0A8DBC8}"/>
          </ac:spMkLst>
        </pc:spChg>
        <pc:spChg chg="add mod ord">
          <ac:chgData name="Fares Makki" userId="d0c14dd2-ce13-49c4-820b-c6a5e60d5a8d" providerId="ADAL" clId="{190E5BF9-DA56-4E89-A802-847FC911DCEB}" dt="2026-02-13T06:49:09.758" v="7955" actId="5793"/>
          <ac:spMkLst>
            <pc:docMk/>
            <pc:sldMk cId="3951547204" sldId="273"/>
            <ac:spMk id="8" creationId="{A1C5A68F-0948-D6A9-5375-68507BB9C8CD}"/>
          </ac:spMkLst>
        </pc:spChg>
        <pc:picChg chg="add mod">
          <ac:chgData name="Fares Makki" userId="d0c14dd2-ce13-49c4-820b-c6a5e60d5a8d" providerId="ADAL" clId="{190E5BF9-DA56-4E89-A802-847FC911DCEB}" dt="2026-02-13T06:45:00.847" v="7559" actId="1076"/>
          <ac:picMkLst>
            <pc:docMk/>
            <pc:sldMk cId="3951547204" sldId="273"/>
            <ac:picMk id="9" creationId="{4C7436FB-4FD4-3B85-1409-31768E019014}"/>
          </ac:picMkLst>
        </pc:picChg>
      </pc:sldChg>
      <pc:sldChg chg="addSp modSp new mod">
        <pc:chgData name="Fares Makki" userId="d0c14dd2-ce13-49c4-820b-c6a5e60d5a8d" providerId="ADAL" clId="{190E5BF9-DA56-4E89-A802-847FC911DCEB}" dt="2026-02-13T14:30:36.854" v="8610" actId="20577"/>
        <pc:sldMkLst>
          <pc:docMk/>
          <pc:sldMk cId="4030362607" sldId="274"/>
        </pc:sldMkLst>
        <pc:spChg chg="mod">
          <ac:chgData name="Fares Makki" userId="d0c14dd2-ce13-49c4-820b-c6a5e60d5a8d" providerId="ADAL" clId="{190E5BF9-DA56-4E89-A802-847FC911DCEB}" dt="2026-02-13T06:57:04.235" v="7983" actId="20577"/>
          <ac:spMkLst>
            <pc:docMk/>
            <pc:sldMk cId="4030362607" sldId="274"/>
            <ac:spMk id="2" creationId="{C235C04D-A714-13EC-285A-3635DECCF9D6}"/>
          </ac:spMkLst>
        </pc:spChg>
        <pc:spChg chg="mod">
          <ac:chgData name="Fares Makki" userId="d0c14dd2-ce13-49c4-820b-c6a5e60d5a8d" providerId="ADAL" clId="{190E5BF9-DA56-4E89-A802-847FC911DCEB}" dt="2026-02-13T14:30:36.854" v="8610" actId="20577"/>
          <ac:spMkLst>
            <pc:docMk/>
            <pc:sldMk cId="4030362607" sldId="274"/>
            <ac:spMk id="3" creationId="{708569C0-D7E9-9C8E-75D3-9EAF21D7C036}"/>
          </ac:spMkLst>
        </pc:spChg>
        <pc:picChg chg="add mod modCrop">
          <ac:chgData name="Fares Makki" userId="d0c14dd2-ce13-49c4-820b-c6a5e60d5a8d" providerId="ADAL" clId="{190E5BF9-DA56-4E89-A802-847FC911DCEB}" dt="2026-02-13T06:59:59.833" v="8221" actId="14100"/>
          <ac:picMkLst>
            <pc:docMk/>
            <pc:sldMk cId="4030362607" sldId="274"/>
            <ac:picMk id="5" creationId="{1A12E189-2600-2F32-0106-B3CAE3D3644D}"/>
          </ac:picMkLst>
        </pc:picChg>
        <pc:picChg chg="add mod modCrop">
          <ac:chgData name="Fares Makki" userId="d0c14dd2-ce13-49c4-820b-c6a5e60d5a8d" providerId="ADAL" clId="{190E5BF9-DA56-4E89-A802-847FC911DCEB}" dt="2026-02-13T06:59:57.048" v="8220" actId="1076"/>
          <ac:picMkLst>
            <pc:docMk/>
            <pc:sldMk cId="4030362607" sldId="274"/>
            <ac:picMk id="7" creationId="{85602ABB-4DCD-0DA1-4E13-A44C534FB6FB}"/>
          </ac:picMkLst>
        </pc:picChg>
      </pc:sldChg>
      <pc:sldChg chg="addSp delSp modSp new mod modNotesTx">
        <pc:chgData name="Fares Makki" userId="d0c14dd2-ce13-49c4-820b-c6a5e60d5a8d" providerId="ADAL" clId="{190E5BF9-DA56-4E89-A802-847FC911DCEB}" dt="2026-02-13T14:36:01.535" v="8876" actId="20577"/>
        <pc:sldMkLst>
          <pc:docMk/>
          <pc:sldMk cId="1684562892" sldId="275"/>
        </pc:sldMkLst>
        <pc:spChg chg="del mod">
          <ac:chgData name="Fares Makki" userId="d0c14dd2-ce13-49c4-820b-c6a5e60d5a8d" providerId="ADAL" clId="{190E5BF9-DA56-4E89-A802-847FC911DCEB}" dt="2026-02-13T14:28:33.350" v="8468" actId="478"/>
          <ac:spMkLst>
            <pc:docMk/>
            <pc:sldMk cId="1684562892" sldId="275"/>
            <ac:spMk id="2" creationId="{D9B3B2C3-9EA5-B0CE-212A-6123F36A6AA6}"/>
          </ac:spMkLst>
        </pc:spChg>
        <pc:spChg chg="del mod">
          <ac:chgData name="Fares Makki" userId="d0c14dd2-ce13-49c4-820b-c6a5e60d5a8d" providerId="ADAL" clId="{190E5BF9-DA56-4E89-A802-847FC911DCEB}" dt="2026-02-13T14:28:29.200" v="8466" actId="478"/>
          <ac:spMkLst>
            <pc:docMk/>
            <pc:sldMk cId="1684562892" sldId="275"/>
            <ac:spMk id="3" creationId="{CE9EC0EB-84CE-7629-D35B-651BC7D44568}"/>
          </ac:spMkLst>
        </pc:spChg>
        <pc:picChg chg="add mod modCrop">
          <ac:chgData name="Fares Makki" userId="d0c14dd2-ce13-49c4-820b-c6a5e60d5a8d" providerId="ADAL" clId="{190E5BF9-DA56-4E89-A802-847FC911DCEB}" dt="2026-02-13T14:28:43.632" v="8470" actId="1076"/>
          <ac:picMkLst>
            <pc:docMk/>
            <pc:sldMk cId="1684562892" sldId="275"/>
            <ac:picMk id="5" creationId="{D39E8354-319F-BB39-E33E-90D655755E82}"/>
          </ac:picMkLst>
        </pc:picChg>
      </pc:sldChg>
      <pc:sldChg chg="addSp modSp add del mod modTransition chgLayout">
        <pc:chgData name="Fares Makki" userId="d0c14dd2-ce13-49c4-820b-c6a5e60d5a8d" providerId="ADAL" clId="{190E5BF9-DA56-4E89-A802-847FC911DCEB}" dt="2026-02-13T14:33:49.592" v="8618" actId="2696"/>
        <pc:sldMkLst>
          <pc:docMk/>
          <pc:sldMk cId="2849519794" sldId="276"/>
        </pc:sldMkLst>
        <pc:spChg chg="add mod ord">
          <ac:chgData name="Fares Makki" userId="d0c14dd2-ce13-49c4-820b-c6a5e60d5a8d" providerId="ADAL" clId="{190E5BF9-DA56-4E89-A802-847FC911DCEB}" dt="2026-02-13T14:29:03.919" v="8485" actId="20577"/>
          <ac:spMkLst>
            <pc:docMk/>
            <pc:sldMk cId="2849519794" sldId="276"/>
            <ac:spMk id="2" creationId="{6D71354A-6DAC-B7FB-2781-F66960D84F17}"/>
          </ac:spMkLst>
        </pc:spChg>
        <pc:spChg chg="add mod ord">
          <ac:chgData name="Fares Makki" userId="d0c14dd2-ce13-49c4-820b-c6a5e60d5a8d" providerId="ADAL" clId="{190E5BF9-DA56-4E89-A802-847FC911DCEB}" dt="2026-02-13T14:33:35.018" v="8616" actId="21"/>
          <ac:spMkLst>
            <pc:docMk/>
            <pc:sldMk cId="2849519794" sldId="276"/>
            <ac:spMk id="3" creationId="{2D7C5128-BF9F-6503-1247-D7F789773D32}"/>
          </ac:spMkLst>
        </pc:spChg>
        <pc:picChg chg="mod">
          <ac:chgData name="Fares Makki" userId="d0c14dd2-ce13-49c4-820b-c6a5e60d5a8d" providerId="ADAL" clId="{190E5BF9-DA56-4E89-A802-847FC911DCEB}" dt="2026-02-13T14:28:55.066" v="8473" actId="1076"/>
          <ac:picMkLst>
            <pc:docMk/>
            <pc:sldMk cId="2849519794" sldId="276"/>
            <ac:picMk id="5" creationId="{48DE2E70-C656-42D2-302B-AD5ABDC0FBE4}"/>
          </ac:picMkLst>
        </pc:picChg>
      </pc:sldChg>
      <pc:sldChg chg="addSp delSp modSp new mod">
        <pc:chgData name="Fares Makki" userId="d0c14dd2-ce13-49c4-820b-c6a5e60d5a8d" providerId="ADAL" clId="{190E5BF9-DA56-4E89-A802-847FC911DCEB}" dt="2026-02-13T14:38:38.501" v="8955" actId="20577"/>
        <pc:sldMkLst>
          <pc:docMk/>
          <pc:sldMk cId="3248343178" sldId="276"/>
        </pc:sldMkLst>
        <pc:spChg chg="mod">
          <ac:chgData name="Fares Makki" userId="d0c14dd2-ce13-49c4-820b-c6a5e60d5a8d" providerId="ADAL" clId="{190E5BF9-DA56-4E89-A802-847FC911DCEB}" dt="2026-02-13T14:38:38.501" v="8955" actId="20577"/>
          <ac:spMkLst>
            <pc:docMk/>
            <pc:sldMk cId="3248343178" sldId="276"/>
            <ac:spMk id="2" creationId="{D4CAE0C2-1897-9562-C7BB-C5BCC3DDEB39}"/>
          </ac:spMkLst>
        </pc:spChg>
        <pc:spChg chg="del mod">
          <ac:chgData name="Fares Makki" userId="d0c14dd2-ce13-49c4-820b-c6a5e60d5a8d" providerId="ADAL" clId="{190E5BF9-DA56-4E89-A802-847FC911DCEB}" dt="2026-02-13T14:37:23.759" v="8924" actId="478"/>
          <ac:spMkLst>
            <pc:docMk/>
            <pc:sldMk cId="3248343178" sldId="276"/>
            <ac:spMk id="3" creationId="{BC11F437-B4B5-0FE4-BDC2-90C432882EDA}"/>
          </ac:spMkLst>
        </pc:spChg>
        <pc:picChg chg="add mod modCrop">
          <ac:chgData name="Fares Makki" userId="d0c14dd2-ce13-49c4-820b-c6a5e60d5a8d" providerId="ADAL" clId="{190E5BF9-DA56-4E89-A802-847FC911DCEB}" dt="2026-02-13T14:38:09.227" v="8934" actId="1076"/>
          <ac:picMkLst>
            <pc:docMk/>
            <pc:sldMk cId="3248343178" sldId="276"/>
            <ac:picMk id="5" creationId="{CD95AC7A-9F6E-820E-6F80-560A63B91507}"/>
          </ac:picMkLst>
        </pc:picChg>
      </pc:sldChg>
      <pc:sldChg chg="addSp delSp modSp new mod">
        <pc:chgData name="Fares Makki" userId="d0c14dd2-ce13-49c4-820b-c6a5e60d5a8d" providerId="ADAL" clId="{190E5BF9-DA56-4E89-A802-847FC911DCEB}" dt="2026-02-13T15:33:15.018" v="9181" actId="1076"/>
        <pc:sldMkLst>
          <pc:docMk/>
          <pc:sldMk cId="31309134" sldId="277"/>
        </pc:sldMkLst>
        <pc:spChg chg="del">
          <ac:chgData name="Fares Makki" userId="d0c14dd2-ce13-49c4-820b-c6a5e60d5a8d" providerId="ADAL" clId="{190E5BF9-DA56-4E89-A802-847FC911DCEB}" dt="2026-02-13T14:46:05.670" v="9087"/>
          <ac:spMkLst>
            <pc:docMk/>
            <pc:sldMk cId="31309134" sldId="277"/>
            <ac:spMk id="3" creationId="{882469C5-141E-B9D3-2AF4-94A259B0F811}"/>
          </ac:spMkLst>
        </pc:spChg>
        <pc:picChg chg="add mod modCrop">
          <ac:chgData name="Fares Makki" userId="d0c14dd2-ce13-49c4-820b-c6a5e60d5a8d" providerId="ADAL" clId="{190E5BF9-DA56-4E89-A802-847FC911DCEB}" dt="2026-02-13T15:32:24.949" v="9169" actId="14100"/>
          <ac:picMkLst>
            <pc:docMk/>
            <pc:sldMk cId="31309134" sldId="277"/>
            <ac:picMk id="5" creationId="{A3A9EE09-325F-315B-B52F-61576EC00A68}"/>
          </ac:picMkLst>
        </pc:picChg>
        <pc:picChg chg="add mod modCrop">
          <ac:chgData name="Fares Makki" userId="d0c14dd2-ce13-49c4-820b-c6a5e60d5a8d" providerId="ADAL" clId="{190E5BF9-DA56-4E89-A802-847FC911DCEB}" dt="2026-02-13T15:33:12.521" v="9180" actId="1076"/>
          <ac:picMkLst>
            <pc:docMk/>
            <pc:sldMk cId="31309134" sldId="277"/>
            <ac:picMk id="6" creationId="{54DB7CC4-0998-47E6-87D7-C8E9AC7515C9}"/>
          </ac:picMkLst>
        </pc:picChg>
        <pc:picChg chg="add mod modCrop">
          <ac:chgData name="Fares Makki" userId="d0c14dd2-ce13-49c4-820b-c6a5e60d5a8d" providerId="ADAL" clId="{190E5BF9-DA56-4E89-A802-847FC911DCEB}" dt="2026-02-13T15:32:46.483" v="9176" actId="14100"/>
          <ac:picMkLst>
            <pc:docMk/>
            <pc:sldMk cId="31309134" sldId="277"/>
            <ac:picMk id="7" creationId="{47A3546E-B5D9-4450-D61A-8DFD48E1ECB4}"/>
          </ac:picMkLst>
        </pc:picChg>
        <pc:picChg chg="add mod modCrop">
          <ac:chgData name="Fares Makki" userId="d0c14dd2-ce13-49c4-820b-c6a5e60d5a8d" providerId="ADAL" clId="{190E5BF9-DA56-4E89-A802-847FC911DCEB}" dt="2026-02-13T15:32:39.263" v="9173" actId="1076"/>
          <ac:picMkLst>
            <pc:docMk/>
            <pc:sldMk cId="31309134" sldId="277"/>
            <ac:picMk id="8" creationId="{D7CB6863-82A9-96F2-03A0-A0CAB7796AE7}"/>
          </ac:picMkLst>
        </pc:picChg>
        <pc:picChg chg="add mod modCrop">
          <ac:chgData name="Fares Makki" userId="d0c14dd2-ce13-49c4-820b-c6a5e60d5a8d" providerId="ADAL" clId="{190E5BF9-DA56-4E89-A802-847FC911DCEB}" dt="2026-02-13T15:33:15.018" v="9181" actId="1076"/>
          <ac:picMkLst>
            <pc:docMk/>
            <pc:sldMk cId="31309134" sldId="277"/>
            <ac:picMk id="9" creationId="{6FE56F45-2ED6-F205-C55A-95E8D9C28012}"/>
          </ac:picMkLst>
        </pc:picChg>
        <pc:picChg chg="add mod modCrop">
          <ac:chgData name="Fares Makki" userId="d0c14dd2-ce13-49c4-820b-c6a5e60d5a8d" providerId="ADAL" clId="{190E5BF9-DA56-4E89-A802-847FC911DCEB}" dt="2026-02-13T15:32:44.037" v="9175" actId="14100"/>
          <ac:picMkLst>
            <pc:docMk/>
            <pc:sldMk cId="31309134" sldId="277"/>
            <ac:picMk id="10" creationId="{BB0AE713-982E-6AB2-5F65-458C5C98C610}"/>
          </ac:picMkLst>
        </pc:picChg>
      </pc:sldChg>
      <pc:sldChg chg="addSp delSp modSp new mod">
        <pc:chgData name="Fares Makki" userId="d0c14dd2-ce13-49c4-820b-c6a5e60d5a8d" providerId="ADAL" clId="{190E5BF9-DA56-4E89-A802-847FC911DCEB}" dt="2026-02-13T15:48:20.324" v="9194" actId="1076"/>
        <pc:sldMkLst>
          <pc:docMk/>
          <pc:sldMk cId="779428689" sldId="278"/>
        </pc:sldMkLst>
        <pc:spChg chg="del">
          <ac:chgData name="Fares Makki" userId="d0c14dd2-ce13-49c4-820b-c6a5e60d5a8d" providerId="ADAL" clId="{190E5BF9-DA56-4E89-A802-847FC911DCEB}" dt="2026-02-13T15:47:47.854" v="9183"/>
          <ac:spMkLst>
            <pc:docMk/>
            <pc:sldMk cId="779428689" sldId="278"/>
            <ac:spMk id="3" creationId="{DC3014D8-C955-8110-2173-F444959AAC79}"/>
          </ac:spMkLst>
        </pc:spChg>
        <pc:picChg chg="add mod modCrop">
          <ac:chgData name="Fares Makki" userId="d0c14dd2-ce13-49c4-820b-c6a5e60d5a8d" providerId="ADAL" clId="{190E5BF9-DA56-4E89-A802-847FC911DCEB}" dt="2026-02-13T15:48:20.324" v="9194" actId="1076"/>
          <ac:picMkLst>
            <pc:docMk/>
            <pc:sldMk cId="779428689" sldId="278"/>
            <ac:picMk id="5" creationId="{95810761-11BD-2A2D-4C0E-096D215AC36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6FB5F-90F6-4535-AE2C-22EB6563B897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ABC1B-E492-4831-AC3D-E4EEDE7F1B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374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266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Parasympatisk NS nervceller påverkar målorgan med acetylkolin </a:t>
            </a:r>
          </a:p>
          <a:p>
            <a:r>
              <a:rPr lang="sv-SE" dirty="0"/>
              <a:t>Sympatisk NS nervceller påverkar målorgan med noradrenalin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186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77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Redan hos ett nyfött barn fungerar de områden av hjärnan som reglerar grundläggande behov som hunger, andning, och blodcirkulation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Utvecklingen och mognaden av hjärnan fortsätter under uppväxten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err="1"/>
              <a:t>Kognitva</a:t>
            </a:r>
            <a:r>
              <a:rPr lang="sv-SE" dirty="0"/>
              <a:t> förmågor (planering, problemlösning, riskbedömning utvecklar fram till 25-års åldern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3344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0E168-DAD0-24D6-A62F-44C742C2D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1A84A03-0AE5-A7A3-803B-DC4C07BAF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824AF5A-573C-3D69-D638-6870D5599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b="1" dirty="0"/>
              <a:t>Vätska som skydd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 err="1"/>
              <a:t>Hjjärna</a:t>
            </a:r>
            <a:r>
              <a:rPr lang="sv-SE" dirty="0"/>
              <a:t> och ryggmärg är väl skyddade av kranium och ryggrad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De omges av </a:t>
            </a:r>
            <a:r>
              <a:rPr lang="sv-SE" i="1" dirty="0"/>
              <a:t>hjärnhinnor</a:t>
            </a:r>
            <a:r>
              <a:rPr lang="sv-SE" dirty="0"/>
              <a:t> och av </a:t>
            </a:r>
            <a:r>
              <a:rPr lang="sv-SE" i="1" dirty="0"/>
              <a:t>vätska</a:t>
            </a:r>
            <a:r>
              <a:rPr lang="sv-SE" dirty="0"/>
              <a:t> som dämpar ev. stötar mot huvudet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Vätskan heter </a:t>
            </a:r>
            <a:r>
              <a:rPr lang="sv-SE" i="1" dirty="0"/>
              <a:t>cerebrospinalvätska</a:t>
            </a:r>
            <a:r>
              <a:rPr lang="sv-SE" i="0" dirty="0"/>
              <a:t> (lat. </a:t>
            </a:r>
            <a:r>
              <a:rPr lang="sv-SE" i="1" dirty="0"/>
              <a:t>Cerebrum =</a:t>
            </a:r>
            <a:r>
              <a:rPr lang="sv-SE" i="0" dirty="0"/>
              <a:t> storhjärna, </a:t>
            </a:r>
            <a:r>
              <a:rPr lang="sv-SE" i="1" dirty="0"/>
              <a:t>spinal</a:t>
            </a:r>
            <a:r>
              <a:rPr lang="sv-SE" i="0" dirty="0"/>
              <a:t> = tillhör ryggraden eller ryggmärgen)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i="0" dirty="0"/>
              <a:t>Cerebrospinalvätska bildas genom att hjärnan ”filtrerar” blod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i="0" dirty="0"/>
              <a:t>Cerebrospinalvätska är transportmedel för syrgas, koldioxid, näringsämnen, hormoner, och vita blodkroppar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i="0" dirty="0"/>
              <a:t>Tack vare filtreringen kan vissa ämnen som förekommer i blodet och som kan vara skadliga för hjärnan, utestängas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i="0" dirty="0"/>
              <a:t>Kallas blod-hjärn-barriären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sv-SE" i="0" dirty="0"/>
              <a:t>Försvårar medicinska behandling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57D037B-B133-BCA2-4370-A3124D2DB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098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finns vårt medvetande, våra tankar, känslor, och lagrade minnen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60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Cellkroppar i spinalganglier har längre dendriter än axonen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Ryggmärgens grå substans är omgiven av vit substans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Utgörs av ledningsbanor bestående av nervcellernas långa utskott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Vissa förmedlar sensoriska impulser till hjärnan, medan andra leder motoriska impulser från hjärnan till skelettmuskulaturen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BC1B-E492-4831-AC3D-E4EEDE7F1B64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825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3DCAF8-4AB7-0A6F-39DF-8590E33B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6CF5CC-50F9-A66A-0A6B-617AB557F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AE40BA-B20F-39B4-1867-8BD64EE4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3F4277-8099-C667-64CB-BEC3769D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937DD7-0354-4894-C499-E398FF95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021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9B4B63-FF86-E8EB-CE57-56175A85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C820367-7473-E096-1FBB-A0C0C9F9C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DF76E6-816B-B740-BBBC-9D34FD17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E1DC4B5-B727-4CEB-09A6-1D46D611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B91288-F8DE-AC15-E53C-ABB4AC3E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94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9785495-F5E9-CF67-3B7B-2F18EEEF8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1CC95EA-9B71-87C7-877E-B0F4DA8D5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0B1277-CAA2-29CB-AB25-00876C97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F5EC8D9-1D54-C7D5-04B4-7AB8B3AF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589DE3-757F-F11E-6FA3-6550AC4E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779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F1BDE1-D15F-DAB6-321A-D9F361AB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1A296D-8DC4-3801-DC72-1FDA40D80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53951E-9A8C-8E25-8E27-C0D4FAA1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32E7E3-025E-1DDE-22FF-F1A3CB86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84770C-88F7-9FF9-BA87-C1C3B665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065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03F341-053D-9737-38BE-4A221FF2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3A3BD5-2F07-B67C-5B60-67DBA7AEF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0911C7D-96FB-EEEF-08AA-929323ED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0B1A90D-6805-6ED3-CC3B-48F517B3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C4EA56-50ED-4047-BEF5-E7BA2338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743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104309-A23F-8DB0-9E1A-C5517DF4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549CD5-E27D-2060-68F5-9D3EC7FE3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932B2C-D0CA-DD2C-9F94-A31BA22C5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036FED4-0982-5C2A-EF9D-B66FACC5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F8E5F65-AF6D-C6D7-C8AE-AF490BD6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5BF322-B0DA-4CA7-868F-37348A68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399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E4C8FE-925D-5FF3-06F1-1EDB5B083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E7F5C9-6A0F-9D16-8822-6BA90F0B8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5F89C67-D80E-DA90-F65C-FC07C3DF1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170D462-9A53-9C46-7658-EBAABFEB6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E72AD27-0D46-ECFF-41B5-89F94B622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3010F42-19DC-B9A7-563E-B23456F5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B8AE621-7B9F-BEC6-5B47-0BF97871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DD20169-94F0-C873-B741-8FCD4C08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9834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FEC696-35D6-DDBC-4B8A-AA8511C2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08E8F-7C1E-D4DF-83F5-0A489E9C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5A35F99-1454-3442-FBA3-CF1BD8BE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CCDB606-441B-6FF2-0A68-B9B7C2B3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180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C93308-3D65-F4FA-2529-4A3F63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FC642E0-0068-C2D6-8F92-6544F781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DC79FA-54B6-3E61-DC2A-D1991942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907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F6B635-A8FB-D93C-9A78-DA2A6ACA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56CD8D-8617-25B6-BD6E-F3D47E5BF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9EB8554-6F2D-44B5-45EA-B5B0B0E1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3A3B016-E3C3-7B21-90C6-DC5917DE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1C3E775-56E6-8F33-4522-A2BE50A8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497A662-0D80-FF8F-D228-3280DCB9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750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7450AA-42D5-01EF-2F85-CE4CCCBD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829BF0B-F42A-BAB2-0DEC-CFB2A4E0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4DFAD8F-E657-B91A-D191-FB55922E6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27B5ADB-1DA0-9CB5-2A44-1545F4CB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00069F-C928-E280-1F7B-50A4AB81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111ECB9-A568-E44C-DC99-270E5391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654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E1D01EF-C75E-B455-EF0E-3E5E156F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7950631-EDF8-DB6D-E684-75A948E74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ECDA02-C088-1304-E634-BB54932B0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E8B8C0-4B81-40B7-8361-755F75D481C4}" type="datetimeFigureOut">
              <a:rPr lang="sv-SE" smtClean="0"/>
              <a:t>2026-02-13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040B04-3819-E7EA-5E4C-29F181A49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1BDE06-E408-6E18-BEEC-B80147E8B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0937F5-A14D-4626-AB01-0BCB2D44BB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0411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6C98B9-502D-9388-D812-A1C2CE7985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Biologi 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94EBE92-1C0E-AAD4-1306-84E48ACDB0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Nervsystemet </a:t>
            </a:r>
          </a:p>
        </p:txBody>
      </p:sp>
    </p:spTree>
    <p:extLst>
      <p:ext uri="{BB962C8B-B14F-4D97-AF65-F5344CB8AC3E}">
        <p14:creationId xmlns:p14="http://schemas.microsoft.com/office/powerpoint/2010/main" val="4053279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4A5461-356B-95AD-63C7-8A294FB8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Hjärnan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D3AE246-00C7-6770-3D1E-3097BBE78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3645"/>
            <a:ext cx="5673957" cy="5179671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Hjärnan står för 20% av kroppens energiomsättning </a:t>
            </a:r>
          </a:p>
          <a:p>
            <a:r>
              <a:rPr lang="sv-SE" dirty="0"/>
              <a:t>Nervceller kan inte lagra syrgas </a:t>
            </a:r>
          </a:p>
          <a:p>
            <a:pPr lvl="1"/>
            <a:r>
              <a:rPr lang="sv-SE" dirty="0"/>
              <a:t>Hjärnan tar snabbt skada vid syrgasbrist </a:t>
            </a:r>
          </a:p>
          <a:p>
            <a:r>
              <a:rPr lang="sv-SE" dirty="0"/>
              <a:t>Föds med överskott nervceller som organiseras och kopplas samman i nätverk </a:t>
            </a:r>
          </a:p>
          <a:p>
            <a:r>
              <a:rPr lang="sv-SE" dirty="0"/>
              <a:t>De nervceller som används är de som utvecklas medan de som inte nyttjas tillbakabildas </a:t>
            </a:r>
          </a:p>
          <a:p>
            <a:r>
              <a:rPr lang="sv-SE" dirty="0"/>
              <a:t>Antalet kopplingar mellan nervceller blir fler om miljön är stimulerande </a:t>
            </a:r>
          </a:p>
        </p:txBody>
      </p:sp>
      <p:pic>
        <p:nvPicPr>
          <p:cNvPr id="4" name="Bildobjekt 3" descr="En bild som visar text, rita, bok, karta&#10;&#10;AI-genererat innehåll kan vara felaktigt.">
            <a:extLst>
              <a:ext uri="{FF2B5EF4-FFF2-40B4-BE49-F238E27FC236}">
                <a16:creationId xmlns:a16="http://schemas.microsoft.com/office/drawing/2014/main" id="{C6B62294-BF23-B06A-BDE5-AA50CED20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8" t="3568" r="23207" b="8444"/>
          <a:stretch>
            <a:fillRect/>
          </a:stretch>
        </p:blipFill>
        <p:spPr>
          <a:xfrm rot="5400000">
            <a:off x="7543534" y="1161372"/>
            <a:ext cx="3617089" cy="5679843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1E136CD-B0B6-0362-46E1-E7B16752F8BE}"/>
              </a:ext>
            </a:extLst>
          </p:cNvPr>
          <p:cNvSpPr txBox="1"/>
          <p:nvPr/>
        </p:nvSpPr>
        <p:spPr>
          <a:xfrm>
            <a:off x="8136243" y="812217"/>
            <a:ext cx="2431669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Aktivera och träna mig! </a:t>
            </a:r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2E9E8F3B-5748-81E9-939E-EA324F40A4DA}"/>
              </a:ext>
            </a:extLst>
          </p:cNvPr>
          <p:cNvCxnSpPr>
            <a:stCxn id="5" idx="2"/>
          </p:cNvCxnSpPr>
          <p:nvPr/>
        </p:nvCxnSpPr>
        <p:spPr>
          <a:xfrm flipH="1">
            <a:off x="9352077" y="1766324"/>
            <a:ext cx="1" cy="114224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03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86634-389A-BD13-88CB-D7F65239A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rita, bok, karta&#10;&#10;AI-genererat innehåll kan vara felaktigt.">
            <a:extLst>
              <a:ext uri="{FF2B5EF4-FFF2-40B4-BE49-F238E27FC236}">
                <a16:creationId xmlns:a16="http://schemas.microsoft.com/office/drawing/2014/main" id="{143E261A-47AB-8DEF-AAE9-BA66A7D3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8" t="3568" r="23207" b="8444"/>
          <a:stretch>
            <a:fillRect/>
          </a:stretch>
        </p:blipFill>
        <p:spPr>
          <a:xfrm rot="5400000">
            <a:off x="2668596" y="-1951389"/>
            <a:ext cx="6854808" cy="107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3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DAB7CB-B189-B49D-6472-D9C16124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Hjärnans olika delar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690BD7-924F-2F05-4CE6-59E737BEC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Hjärnstammen kopplar samman ryggmärgen med storhjärnan och lillhjärnan</a:t>
            </a:r>
          </a:p>
          <a:p>
            <a:pPr lvl="1"/>
            <a:r>
              <a:rPr lang="sv-SE" dirty="0"/>
              <a:t>Reglering av </a:t>
            </a:r>
            <a:r>
              <a:rPr lang="sv-SE" i="1" dirty="0"/>
              <a:t>autonoma</a:t>
            </a:r>
            <a:r>
              <a:rPr lang="sv-SE" dirty="0"/>
              <a:t> funktioner i kroppen </a:t>
            </a:r>
          </a:p>
          <a:p>
            <a:r>
              <a:rPr lang="sv-SE" dirty="0"/>
              <a:t>Den nedersta delen av hjärnstammen kallas </a:t>
            </a:r>
            <a:r>
              <a:rPr lang="sv-SE" i="1" dirty="0"/>
              <a:t>förlängda märgen</a:t>
            </a:r>
            <a:endParaRPr lang="sv-SE" dirty="0"/>
          </a:p>
          <a:p>
            <a:pPr lvl="1"/>
            <a:r>
              <a:rPr lang="sv-SE" dirty="0"/>
              <a:t>Styr andning och cirkulation </a:t>
            </a:r>
          </a:p>
          <a:p>
            <a:r>
              <a:rPr lang="sv-SE" dirty="0"/>
              <a:t>Ovanför hjärnstammen finns </a:t>
            </a:r>
            <a:r>
              <a:rPr lang="sv-SE" i="1" dirty="0"/>
              <a:t>mellanhjärnan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Sidoväggarna i mellanhjärnan kallas </a:t>
            </a:r>
            <a:r>
              <a:rPr lang="sv-SE" i="1" dirty="0"/>
              <a:t>talamus </a:t>
            </a:r>
            <a:r>
              <a:rPr lang="sv-SE" dirty="0"/>
              <a:t>(lat. </a:t>
            </a:r>
            <a:r>
              <a:rPr lang="sv-SE" i="1" dirty="0"/>
              <a:t>thalamus</a:t>
            </a:r>
            <a:r>
              <a:rPr lang="sv-SE" dirty="0"/>
              <a:t> = kammare) </a:t>
            </a:r>
          </a:p>
          <a:p>
            <a:pPr lvl="1"/>
            <a:r>
              <a:rPr lang="sv-SE" dirty="0"/>
              <a:t>Talamus tar emot signaler från kroppens sinnesorgan och kopplar vidare </a:t>
            </a:r>
          </a:p>
          <a:p>
            <a:r>
              <a:rPr lang="sv-SE" dirty="0"/>
              <a:t>Mellanhjärnans ”golv” kallas </a:t>
            </a:r>
            <a:r>
              <a:rPr lang="sv-SE" i="1" dirty="0"/>
              <a:t>hypotalamus</a:t>
            </a:r>
            <a:endParaRPr lang="sv-SE" dirty="0"/>
          </a:p>
          <a:p>
            <a:pPr lvl="1"/>
            <a:r>
              <a:rPr lang="sv-SE" dirty="0"/>
              <a:t>Kontrollmekanismer för blodtryck, kroppstemperatur, ämnesomsättning, vätskebalans, aptit, peristaltik, sexualfunktioner, och sömn </a:t>
            </a:r>
          </a:p>
          <a:p>
            <a:pPr lvl="1"/>
            <a:r>
              <a:rPr lang="sv-SE" dirty="0"/>
              <a:t>Också kopplad till </a:t>
            </a:r>
            <a:r>
              <a:rPr lang="sv-SE" i="1" dirty="0"/>
              <a:t>hypofysen</a:t>
            </a:r>
            <a:r>
              <a:rPr lang="sv-SE" dirty="0"/>
              <a:t> (överordnad hormonbildande körtel) </a:t>
            </a:r>
          </a:p>
        </p:txBody>
      </p:sp>
    </p:spTree>
    <p:extLst>
      <p:ext uri="{BB962C8B-B14F-4D97-AF65-F5344CB8AC3E}">
        <p14:creationId xmlns:p14="http://schemas.microsoft.com/office/powerpoint/2010/main" val="1279584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C73E69-A38A-CDCF-D800-14D534F06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Hjärnans olika delar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31761A-AA09-194F-C437-6F874A35C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i="1" dirty="0"/>
              <a:t>Lillhjärnan</a:t>
            </a:r>
            <a:r>
              <a:rPr lang="sv-SE" dirty="0"/>
              <a:t> tar emot och samordnar impulser från sinnesorgan</a:t>
            </a:r>
          </a:p>
          <a:p>
            <a:pPr lvl="1"/>
            <a:r>
              <a:rPr lang="sv-SE" dirty="0"/>
              <a:t>Detta samordning och timing av skelettmusklernas rörelser håller kroppen i balans och rörelserna blir mjuka och koordinerade </a:t>
            </a:r>
          </a:p>
          <a:p>
            <a:r>
              <a:rPr lang="sv-SE" i="1" dirty="0"/>
              <a:t>Hjärnbalken</a:t>
            </a:r>
            <a:r>
              <a:rPr lang="sv-SE" dirty="0"/>
              <a:t> förbinder vänster och höger sida av hjärnan och möjliggör kommunikation mellan dem </a:t>
            </a:r>
          </a:p>
          <a:p>
            <a:r>
              <a:rPr lang="sv-SE" i="1" dirty="0"/>
              <a:t>Storhjärnan </a:t>
            </a:r>
            <a:r>
              <a:rPr lang="sv-SE" dirty="0"/>
              <a:t>är störst och mest utvecklade och komplexa delen </a:t>
            </a:r>
          </a:p>
          <a:p>
            <a:pPr lvl="1"/>
            <a:r>
              <a:rPr lang="sv-SE" dirty="0"/>
              <a:t>Överordnad ”sambandscentral” </a:t>
            </a:r>
          </a:p>
          <a:p>
            <a:pPr lvl="2"/>
            <a:r>
              <a:rPr lang="sv-SE" sz="2400" dirty="0"/>
              <a:t>Aktiverar associationer </a:t>
            </a:r>
          </a:p>
          <a:p>
            <a:pPr lvl="3"/>
            <a:r>
              <a:rPr lang="sv-SE" sz="2400" dirty="0"/>
              <a:t>Hjärnan plockar fram information från tidigare erfarenheter </a:t>
            </a:r>
          </a:p>
        </p:txBody>
      </p:sp>
    </p:spTree>
    <p:extLst>
      <p:ext uri="{BB962C8B-B14F-4D97-AF65-F5344CB8AC3E}">
        <p14:creationId xmlns:p14="http://schemas.microsoft.com/office/powerpoint/2010/main" val="4119746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7B8F63-5921-0138-0E25-C9B62F898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Storhjärnan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C19ABC7-3FBA-A970-E124-BC3D8B99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149"/>
            <a:ext cx="5257800" cy="5321030"/>
          </a:xfrm>
        </p:spPr>
        <p:txBody>
          <a:bodyPr>
            <a:normAutofit lnSpcReduction="10000"/>
          </a:bodyPr>
          <a:lstStyle/>
          <a:p>
            <a:r>
              <a:rPr lang="sv-SE" dirty="0"/>
              <a:t>Miljontals nervceller löper genom hjärnbalken och koppla ihop vänster och höger halvor</a:t>
            </a:r>
          </a:p>
          <a:p>
            <a:r>
              <a:rPr lang="sv-SE" i="1" dirty="0"/>
              <a:t>Vit substans</a:t>
            </a:r>
            <a:r>
              <a:rPr lang="sv-SE" dirty="0"/>
              <a:t> är största delen av inre storhjärnan </a:t>
            </a:r>
          </a:p>
          <a:p>
            <a:pPr lvl="1"/>
            <a:r>
              <a:rPr lang="sv-SE" dirty="0"/>
              <a:t>Myelinklädda axonen </a:t>
            </a:r>
          </a:p>
          <a:p>
            <a:pPr lvl="1"/>
            <a:r>
              <a:rPr lang="sv-SE" dirty="0"/>
              <a:t>Snabb kommunikation mellan hjärnbarkens nervceller och mellan olika områden i CNS </a:t>
            </a:r>
          </a:p>
          <a:p>
            <a:r>
              <a:rPr lang="sv-SE" i="1" dirty="0"/>
              <a:t>Grå barken</a:t>
            </a:r>
            <a:r>
              <a:rPr lang="sv-SE" dirty="0"/>
              <a:t> är där cellkropparna samlar </a:t>
            </a:r>
          </a:p>
          <a:p>
            <a:r>
              <a:rPr lang="sv-SE" dirty="0"/>
              <a:t>Vekningar ökar ytan för extra många nervceller  </a:t>
            </a:r>
          </a:p>
        </p:txBody>
      </p:sp>
      <p:pic>
        <p:nvPicPr>
          <p:cNvPr id="7" name="Bildobjekt 6" descr="En bild som visar text, bok&#10;&#10;AI-genererat innehåll kan vara felaktigt.">
            <a:extLst>
              <a:ext uri="{FF2B5EF4-FFF2-40B4-BE49-F238E27FC236}">
                <a16:creationId xmlns:a16="http://schemas.microsoft.com/office/drawing/2014/main" id="{E578DAE7-EA91-473A-9984-0F40B0A82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1" t="8329" r="23405" b="17912"/>
          <a:stretch>
            <a:fillRect/>
          </a:stretch>
        </p:blipFill>
        <p:spPr>
          <a:xfrm rot="5400000">
            <a:off x="7144415" y="1073268"/>
            <a:ext cx="4239119" cy="58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9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01AD17D-410B-B2EE-9790-ED83BF21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152" y="256382"/>
            <a:ext cx="3116127" cy="823912"/>
          </a:xfrm>
        </p:spPr>
        <p:txBody>
          <a:bodyPr/>
          <a:lstStyle/>
          <a:p>
            <a:r>
              <a:rPr lang="sv-SE" dirty="0"/>
              <a:t>Höger hjärnhalva 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450B348-A8BA-5868-BCA2-FC9AEE55E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080295"/>
            <a:ext cx="3112951" cy="5109368"/>
          </a:xfrm>
        </p:spPr>
        <p:txBody>
          <a:bodyPr>
            <a:normAutofit fontScale="92500"/>
          </a:bodyPr>
          <a:lstStyle/>
          <a:p>
            <a:r>
              <a:rPr lang="sv-SE" dirty="0"/>
              <a:t>Har en mer konstnärlig läggning </a:t>
            </a:r>
          </a:p>
          <a:p>
            <a:r>
              <a:rPr lang="sv-SE" dirty="0"/>
              <a:t>Rita </a:t>
            </a:r>
          </a:p>
          <a:p>
            <a:r>
              <a:rPr lang="sv-SE" dirty="0"/>
              <a:t>Spela melodier </a:t>
            </a:r>
          </a:p>
          <a:p>
            <a:r>
              <a:rPr lang="sv-SE" dirty="0"/>
              <a:t>Känner lätt ansikten och röster </a:t>
            </a:r>
          </a:p>
          <a:p>
            <a:r>
              <a:rPr lang="sv-SE" dirty="0"/>
              <a:t>Fantasifull </a:t>
            </a:r>
          </a:p>
          <a:p>
            <a:r>
              <a:rPr lang="sv-SE" dirty="0"/>
              <a:t>Drömmande 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ABFBED8-F3E8-DDD0-CD92-A4DCF0A8D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85309" y="256382"/>
            <a:ext cx="2833891" cy="823912"/>
          </a:xfrm>
        </p:spPr>
        <p:txBody>
          <a:bodyPr/>
          <a:lstStyle/>
          <a:p>
            <a:r>
              <a:rPr lang="sv-SE" dirty="0"/>
              <a:t>Vänster hjärnhalva 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A1C5A68F-0948-D6A9-5375-68507BB9C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5308" y="1080294"/>
            <a:ext cx="2970079" cy="5109369"/>
          </a:xfrm>
        </p:spPr>
        <p:txBody>
          <a:bodyPr>
            <a:normAutofit fontScale="92500"/>
          </a:bodyPr>
          <a:lstStyle/>
          <a:p>
            <a:r>
              <a:rPr lang="sv-SE" dirty="0"/>
              <a:t>Tala </a:t>
            </a:r>
          </a:p>
          <a:p>
            <a:r>
              <a:rPr lang="sv-SE" dirty="0"/>
              <a:t>Läsa </a:t>
            </a:r>
          </a:p>
          <a:p>
            <a:r>
              <a:rPr lang="sv-SE" dirty="0"/>
              <a:t>Skriva </a:t>
            </a:r>
          </a:p>
          <a:p>
            <a:r>
              <a:rPr lang="sv-SE" dirty="0"/>
              <a:t>Logiska tänkande (matematik) </a:t>
            </a:r>
          </a:p>
          <a:p>
            <a:r>
              <a:rPr lang="sv-SE" dirty="0"/>
              <a:t>Svårt för att känna igen ansikten och tolka människors kroppsspråk </a:t>
            </a:r>
          </a:p>
          <a:p>
            <a:r>
              <a:rPr lang="sv-SE" dirty="0"/>
              <a:t>Optimistisk </a:t>
            </a:r>
          </a:p>
        </p:txBody>
      </p:sp>
      <p:pic>
        <p:nvPicPr>
          <p:cNvPr id="9" name="Bildobjekt 8" descr="En bild som visar text, bok&#10;&#10;AI-genererat innehåll kan vara felaktigt.">
            <a:extLst>
              <a:ext uri="{FF2B5EF4-FFF2-40B4-BE49-F238E27FC236}">
                <a16:creationId xmlns:a16="http://schemas.microsoft.com/office/drawing/2014/main" id="{4C7436FB-4FD4-3B85-1409-31768E019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1" t="8329" r="23405" b="17912"/>
          <a:stretch>
            <a:fillRect/>
          </a:stretch>
        </p:blipFill>
        <p:spPr>
          <a:xfrm rot="5400000">
            <a:off x="4564684" y="-507090"/>
            <a:ext cx="3208680" cy="443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47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4C0F99-AB10-54D9-77D9-80E96A12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Storhjärnans lober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14DB3B0-9C49-8B85-5AAE-1E4CCFB34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38609" cy="4351338"/>
          </a:xfrm>
        </p:spPr>
        <p:txBody>
          <a:bodyPr/>
          <a:lstStyle/>
          <a:p>
            <a:r>
              <a:rPr lang="sv-SE" dirty="0"/>
              <a:t>Där veckningar i hjärnbarken är extra djup skapas </a:t>
            </a:r>
            <a:r>
              <a:rPr lang="sv-SE" i="1" dirty="0"/>
              <a:t>fåror</a:t>
            </a:r>
            <a:r>
              <a:rPr lang="sv-SE" dirty="0"/>
              <a:t> som delar upp hjärnan i lober </a:t>
            </a:r>
          </a:p>
          <a:p>
            <a:r>
              <a:rPr lang="sv-SE" i="1" dirty="0"/>
              <a:t>Pannloben </a:t>
            </a:r>
            <a:r>
              <a:rPr lang="sv-SE" dirty="0"/>
              <a:t>innehåller </a:t>
            </a:r>
            <a:r>
              <a:rPr lang="sv-SE" i="1" dirty="0"/>
              <a:t>associationscentra</a:t>
            </a:r>
          </a:p>
          <a:p>
            <a:pPr lvl="1"/>
            <a:r>
              <a:rPr lang="sv-SE" dirty="0"/>
              <a:t>Förmåga att göra riskbedömning och fatta kloka beslut </a:t>
            </a:r>
          </a:p>
          <a:p>
            <a:pPr lvl="1"/>
            <a:r>
              <a:rPr lang="sv-SE" dirty="0"/>
              <a:t>Centra som reglerar känslor (ilska, rädsla, lycka) </a:t>
            </a:r>
          </a:p>
          <a:p>
            <a:endParaRPr lang="sv-SE" dirty="0"/>
          </a:p>
        </p:txBody>
      </p:sp>
      <p:pic>
        <p:nvPicPr>
          <p:cNvPr id="5" name="Bildobjekt 4" descr="En bild som visar text, rita, bok&#10;&#10;AI-genererat innehåll kan vara felaktigt.">
            <a:extLst>
              <a:ext uri="{FF2B5EF4-FFF2-40B4-BE49-F238E27FC236}">
                <a16:creationId xmlns:a16="http://schemas.microsoft.com/office/drawing/2014/main" id="{3C8629F7-9EFE-A4FE-1AA7-5046C6B1C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t="12868" r="28794" b="23396"/>
          <a:stretch>
            <a:fillRect/>
          </a:stretch>
        </p:blipFill>
        <p:spPr>
          <a:xfrm rot="5400000">
            <a:off x="7341086" y="1326049"/>
            <a:ext cx="4886637" cy="48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95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476C0-5386-FD49-B7CD-16136C07A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8BF8CE-35E6-2FB5-BABA-F81B521E7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Storhjärnans lober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767B32-B66C-1A04-96AC-56CA09B36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38609" cy="4351338"/>
          </a:xfrm>
        </p:spPr>
        <p:txBody>
          <a:bodyPr/>
          <a:lstStyle/>
          <a:p>
            <a:r>
              <a:rPr lang="sv-SE" dirty="0"/>
              <a:t>Framför centralfåra finns pannlobens </a:t>
            </a:r>
            <a:r>
              <a:rPr lang="sv-SE" i="1" dirty="0"/>
              <a:t>motoriska centra </a:t>
            </a:r>
          </a:p>
          <a:p>
            <a:pPr lvl="1"/>
            <a:r>
              <a:rPr lang="sv-SE" dirty="0"/>
              <a:t>Kontrollerar viljestyrda muskelrörelser</a:t>
            </a:r>
          </a:p>
          <a:p>
            <a:r>
              <a:rPr lang="sv-SE" dirty="0"/>
              <a:t>De motoriska nervbanor korsar varandra i den förlängda märgen </a:t>
            </a:r>
          </a:p>
          <a:p>
            <a:pPr lvl="1"/>
            <a:r>
              <a:rPr lang="sv-SE" dirty="0"/>
              <a:t>Skadas motoriska centra i vänster hjärnhalva får man förlamning i motsvarande muskler i höger kroppshalva  </a:t>
            </a:r>
          </a:p>
        </p:txBody>
      </p:sp>
      <p:pic>
        <p:nvPicPr>
          <p:cNvPr id="5" name="Bildobjekt 4" descr="En bild som visar text, rita, bok&#10;&#10;AI-genererat innehåll kan vara felaktigt.">
            <a:extLst>
              <a:ext uri="{FF2B5EF4-FFF2-40B4-BE49-F238E27FC236}">
                <a16:creationId xmlns:a16="http://schemas.microsoft.com/office/drawing/2014/main" id="{9791CA44-4A4C-958D-3331-D0750AE76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t="12868" r="28794" b="23396"/>
          <a:stretch>
            <a:fillRect/>
          </a:stretch>
        </p:blipFill>
        <p:spPr>
          <a:xfrm rot="5400000">
            <a:off x="7341086" y="1326049"/>
            <a:ext cx="4886637" cy="48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49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9F553-BEE7-BEB6-3B19-417B8FC54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86A964-4611-B842-33E6-E14D21677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Storhjärnans lober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EA2B23-24D4-3D6A-26A1-5F70A4DE4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38609" cy="4351338"/>
          </a:xfrm>
        </p:spPr>
        <p:txBody>
          <a:bodyPr/>
          <a:lstStyle/>
          <a:p>
            <a:r>
              <a:rPr lang="sv-SE" i="1" dirty="0"/>
              <a:t>Hjässloberna </a:t>
            </a:r>
            <a:r>
              <a:rPr lang="sv-SE" dirty="0"/>
              <a:t>samordnar intryck från våra sinnesorgan</a:t>
            </a:r>
          </a:p>
          <a:p>
            <a:r>
              <a:rPr lang="sv-SE" i="1" dirty="0"/>
              <a:t>Tinningloberna </a:t>
            </a:r>
            <a:r>
              <a:rPr lang="sv-SE" dirty="0"/>
              <a:t>har centra för hörseln</a:t>
            </a:r>
          </a:p>
          <a:p>
            <a:pPr lvl="1"/>
            <a:r>
              <a:rPr lang="sv-SE" dirty="0"/>
              <a:t>Inne i tinningloberna finns </a:t>
            </a:r>
            <a:r>
              <a:rPr lang="sv-SE" i="1" dirty="0"/>
              <a:t>hippocampus</a:t>
            </a:r>
            <a:r>
              <a:rPr lang="sv-SE" dirty="0"/>
              <a:t> som är viktig för lokalsinnet och inlagring av minnen </a:t>
            </a:r>
          </a:p>
          <a:p>
            <a:r>
              <a:rPr lang="sv-SE" i="1" dirty="0"/>
              <a:t>Nackloberna </a:t>
            </a:r>
            <a:r>
              <a:rPr lang="sv-SE" dirty="0"/>
              <a:t>tar emot signaler från synsinnet och framkallar bilder av dessa </a:t>
            </a:r>
            <a:endParaRPr lang="sv-SE" i="1" dirty="0"/>
          </a:p>
        </p:txBody>
      </p:sp>
      <p:pic>
        <p:nvPicPr>
          <p:cNvPr id="5" name="Bildobjekt 4" descr="En bild som visar text, rita, bok&#10;&#10;AI-genererat innehåll kan vara felaktigt.">
            <a:extLst>
              <a:ext uri="{FF2B5EF4-FFF2-40B4-BE49-F238E27FC236}">
                <a16:creationId xmlns:a16="http://schemas.microsoft.com/office/drawing/2014/main" id="{292896F7-3C58-43F9-3A57-4DCEA4514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t="12868" r="28794" b="23396"/>
          <a:stretch>
            <a:fillRect/>
          </a:stretch>
        </p:blipFill>
        <p:spPr>
          <a:xfrm rot="5400000">
            <a:off x="7341086" y="1326049"/>
            <a:ext cx="4886637" cy="48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67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35C04D-A714-13EC-285A-3635DECC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Ryggmärgen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08569C0-D7E9-9C8E-75D3-9EAF21D7C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694" y="1825625"/>
            <a:ext cx="7628106" cy="4351338"/>
          </a:xfrm>
        </p:spPr>
        <p:txBody>
          <a:bodyPr/>
          <a:lstStyle/>
          <a:p>
            <a:r>
              <a:rPr lang="sv-SE" dirty="0"/>
              <a:t>Tar emot och skickar vidare nervsignaler mellan hjärnan och resten av kroppen </a:t>
            </a:r>
          </a:p>
          <a:p>
            <a:r>
              <a:rPr lang="sv-SE" dirty="0"/>
              <a:t>Styr reflexer</a:t>
            </a:r>
          </a:p>
          <a:p>
            <a:pPr lvl="1"/>
            <a:r>
              <a:rPr lang="sv-SE" dirty="0"/>
              <a:t>Nervimpulser överförs direkt från sensoriska till motoriska nervbanor </a:t>
            </a:r>
          </a:p>
          <a:p>
            <a:r>
              <a:rPr lang="sv-SE" i="1" dirty="0"/>
              <a:t>Centralkanalen</a:t>
            </a:r>
            <a:r>
              <a:rPr lang="sv-SE" dirty="0"/>
              <a:t> är vätskefylld med grå substans kring (fylld med motoriska nervceller) </a:t>
            </a:r>
          </a:p>
          <a:p>
            <a:pPr lvl="1"/>
            <a:r>
              <a:rPr lang="sv-SE" dirty="0"/>
              <a:t>Axonen löper ända fram till sina mål </a:t>
            </a:r>
          </a:p>
          <a:p>
            <a:r>
              <a:rPr lang="sv-SE" dirty="0"/>
              <a:t>Sensoriska nervceller har sina cellkroppar samlade i knippen </a:t>
            </a:r>
            <a:r>
              <a:rPr lang="sv-SE" i="1" dirty="0"/>
              <a:t>(spinalganglier)</a:t>
            </a:r>
            <a:r>
              <a:rPr lang="sv-SE" dirty="0"/>
              <a:t> </a:t>
            </a:r>
          </a:p>
        </p:txBody>
      </p:sp>
      <p:pic>
        <p:nvPicPr>
          <p:cNvPr id="5" name="Bildobjekt 4" descr="En bild som visar text, rita, brev, papper&#10;&#10;AI-genererat innehåll kan vara felaktigt.">
            <a:extLst>
              <a:ext uri="{FF2B5EF4-FFF2-40B4-BE49-F238E27FC236}">
                <a16:creationId xmlns:a16="http://schemas.microsoft.com/office/drawing/2014/main" id="{1A12E189-2600-2F32-0106-B3CAE3D36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21000" r="61844" b="31718"/>
          <a:stretch>
            <a:fillRect/>
          </a:stretch>
        </p:blipFill>
        <p:spPr>
          <a:xfrm rot="5400000">
            <a:off x="1032592" y="1061780"/>
            <a:ext cx="2140088" cy="2876462"/>
          </a:xfrm>
          <a:prstGeom prst="rect">
            <a:avLst/>
          </a:prstGeom>
        </p:spPr>
      </p:pic>
      <p:pic>
        <p:nvPicPr>
          <p:cNvPr id="7" name="Bildobjekt 6" descr="En bild som visar text, rita, brev, papper&#10;&#10;AI-genererat innehåll kan vara felaktigt.">
            <a:extLst>
              <a:ext uri="{FF2B5EF4-FFF2-40B4-BE49-F238E27FC236}">
                <a16:creationId xmlns:a16="http://schemas.microsoft.com/office/drawing/2014/main" id="{85602ABB-4DCD-0DA1-4E13-A44C534FB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1" t="21001" r="21986" b="31907"/>
          <a:stretch>
            <a:fillRect/>
          </a:stretch>
        </p:blipFill>
        <p:spPr>
          <a:xfrm rot="5400000">
            <a:off x="1038345" y="3638860"/>
            <a:ext cx="2140087" cy="28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6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Linjekonst, rita, skiss, skelett&#10;&#10;AI-genererat innehåll kan vara felaktigt.">
            <a:extLst>
              <a:ext uri="{FF2B5EF4-FFF2-40B4-BE49-F238E27FC236}">
                <a16:creationId xmlns:a16="http://schemas.microsoft.com/office/drawing/2014/main" id="{4BDDB989-3FFB-E381-31FE-811664523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01831" cy="6851486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61DC8FE2-BE7A-4D75-A087-175466B777DC}"/>
              </a:ext>
            </a:extLst>
          </p:cNvPr>
          <p:cNvSpPr txBox="1"/>
          <p:nvPr/>
        </p:nvSpPr>
        <p:spPr>
          <a:xfrm>
            <a:off x="8275320" y="861101"/>
            <a:ext cx="332841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Centrala Nervsystem (CNS)</a:t>
            </a:r>
            <a:endParaRPr lang="sv-S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Hjärna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Ryggmärg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84964E3-FC70-5500-0B13-7EDC5D6019F3}"/>
              </a:ext>
            </a:extLst>
          </p:cNvPr>
          <p:cNvSpPr txBox="1"/>
          <p:nvPr/>
        </p:nvSpPr>
        <p:spPr>
          <a:xfrm>
            <a:off x="8275320" y="4081322"/>
            <a:ext cx="332841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Perifera Nervsystem (PNS)</a:t>
            </a:r>
            <a:endParaRPr lang="sv-S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Sensoriska nerver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Motoriska nerver </a:t>
            </a:r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F920900C-A34F-2F49-7CCB-B6707E7E5EFB}"/>
              </a:ext>
            </a:extLst>
          </p:cNvPr>
          <p:cNvCxnSpPr/>
          <p:nvPr/>
        </p:nvCxnSpPr>
        <p:spPr>
          <a:xfrm flipV="1">
            <a:off x="9848088" y="2430761"/>
            <a:ext cx="0" cy="163831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C6A57F5D-3553-87A4-458A-56A3BFF782A7}"/>
              </a:ext>
            </a:extLst>
          </p:cNvPr>
          <p:cNvCxnSpPr>
            <a:cxnSpLocks/>
          </p:cNvCxnSpPr>
          <p:nvPr/>
        </p:nvCxnSpPr>
        <p:spPr>
          <a:xfrm>
            <a:off x="10122408" y="2430761"/>
            <a:ext cx="0" cy="165056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ruta 19">
            <a:extLst>
              <a:ext uri="{FF2B5EF4-FFF2-40B4-BE49-F238E27FC236}">
                <a16:creationId xmlns:a16="http://schemas.microsoft.com/office/drawing/2014/main" id="{5E6508B0-921B-60E0-C439-C730A8CDA4B2}"/>
              </a:ext>
            </a:extLst>
          </p:cNvPr>
          <p:cNvSpPr txBox="1"/>
          <p:nvPr/>
        </p:nvSpPr>
        <p:spPr>
          <a:xfrm>
            <a:off x="8275320" y="2834640"/>
            <a:ext cx="1298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Sensoriska (</a:t>
            </a:r>
            <a:r>
              <a:rPr lang="sv-SE" dirty="0" err="1"/>
              <a:t>afferenta</a:t>
            </a:r>
            <a:r>
              <a:rPr lang="sv-SE" dirty="0"/>
              <a:t>) nerver 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010A3334-B2AF-08BE-87B0-84229C29B062}"/>
              </a:ext>
            </a:extLst>
          </p:cNvPr>
          <p:cNvSpPr txBox="1"/>
          <p:nvPr/>
        </p:nvSpPr>
        <p:spPr>
          <a:xfrm>
            <a:off x="10495897" y="2834640"/>
            <a:ext cx="1298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Motoriska (</a:t>
            </a:r>
            <a:r>
              <a:rPr lang="sv-SE" dirty="0" err="1"/>
              <a:t>efferenta</a:t>
            </a:r>
            <a:r>
              <a:rPr lang="sv-SE" dirty="0"/>
              <a:t>) nerver </a:t>
            </a:r>
          </a:p>
        </p:txBody>
      </p:sp>
    </p:spTree>
    <p:extLst>
      <p:ext uri="{BB962C8B-B14F-4D97-AF65-F5344CB8AC3E}">
        <p14:creationId xmlns:p14="http://schemas.microsoft.com/office/powerpoint/2010/main" val="9800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papper, bok, brev&#10;&#10;AI-genererat innehåll kan vara felaktigt.">
            <a:extLst>
              <a:ext uri="{FF2B5EF4-FFF2-40B4-BE49-F238E27FC236}">
                <a16:creationId xmlns:a16="http://schemas.microsoft.com/office/drawing/2014/main" id="{D39E8354-319F-BB39-E33E-90D655755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0" t="6249" r="32624" b="7510"/>
          <a:stretch>
            <a:fillRect/>
          </a:stretch>
        </p:blipFill>
        <p:spPr>
          <a:xfrm rot="5400000">
            <a:off x="2664909" y="-2283228"/>
            <a:ext cx="6862181" cy="114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62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CAE0C2-1897-9562-C7BB-C5BCC3DDE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70" y="365125"/>
            <a:ext cx="2431915" cy="1325563"/>
          </a:xfrm>
        </p:spPr>
        <p:txBody>
          <a:bodyPr/>
          <a:lstStyle/>
          <a:p>
            <a:r>
              <a:rPr lang="sv-SE" dirty="0"/>
              <a:t>Reflexer </a:t>
            </a:r>
            <a:br>
              <a:rPr lang="sv-SE" sz="2800" dirty="0"/>
            </a:br>
            <a:r>
              <a:rPr lang="sv-SE" sz="2800" dirty="0"/>
              <a:t>(Reflexrörelse) </a:t>
            </a:r>
            <a:endParaRPr lang="sv-SE" dirty="0"/>
          </a:p>
        </p:txBody>
      </p:sp>
      <p:pic>
        <p:nvPicPr>
          <p:cNvPr id="5" name="Bildobjekt 4" descr="En bild som visar text, bok, bläck, affisch&#10;&#10;AI-genererat innehåll kan vara felaktigt.">
            <a:extLst>
              <a:ext uri="{FF2B5EF4-FFF2-40B4-BE49-F238E27FC236}">
                <a16:creationId xmlns:a16="http://schemas.microsoft.com/office/drawing/2014/main" id="{CD95AC7A-9F6E-820E-6F80-560A63B91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4" t="21757" r="26808" b="29448"/>
          <a:stretch>
            <a:fillRect/>
          </a:stretch>
        </p:blipFill>
        <p:spPr>
          <a:xfrm rot="5400000">
            <a:off x="2667000" y="13243"/>
            <a:ext cx="6857999" cy="68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43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A2734C-218D-8230-1A04-5EEC12C5D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rita, papper, konst&#10;&#10;AI-genererat innehåll kan vara felaktigt.">
            <a:extLst>
              <a:ext uri="{FF2B5EF4-FFF2-40B4-BE49-F238E27FC236}">
                <a16:creationId xmlns:a16="http://schemas.microsoft.com/office/drawing/2014/main" id="{A3A9EE09-325F-315B-B52F-61576EC00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47619" r="69851" b="17198"/>
          <a:stretch>
            <a:fillRect/>
          </a:stretch>
        </p:blipFill>
        <p:spPr>
          <a:xfrm rot="5400000">
            <a:off x="853790" y="-862700"/>
            <a:ext cx="2699107" cy="4406690"/>
          </a:xfrm>
        </p:spPr>
      </p:pic>
      <p:pic>
        <p:nvPicPr>
          <p:cNvPr id="6" name="Platshållare för innehåll 4" descr="En bild som visar text, rita, papper, konst&#10;&#10;AI-genererat innehåll kan vara felaktigt.">
            <a:extLst>
              <a:ext uri="{FF2B5EF4-FFF2-40B4-BE49-F238E27FC236}">
                <a16:creationId xmlns:a16="http://schemas.microsoft.com/office/drawing/2014/main" id="{54DB7CC4-0998-47E6-87D7-C8E9AC751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2" t="7577" r="15609" b="54996"/>
          <a:stretch>
            <a:fillRect/>
          </a:stretch>
        </p:blipFill>
        <p:spPr>
          <a:xfrm rot="5400000">
            <a:off x="7849960" y="2147976"/>
            <a:ext cx="4811068" cy="3878731"/>
          </a:xfrm>
          <a:prstGeom prst="rect">
            <a:avLst/>
          </a:prstGeom>
        </p:spPr>
      </p:pic>
      <p:pic>
        <p:nvPicPr>
          <p:cNvPr id="7" name="Platshållare för innehåll 4" descr="En bild som visar text, rita, papper, konst&#10;&#10;AI-genererat innehåll kan vara felaktigt.">
            <a:extLst>
              <a:ext uri="{FF2B5EF4-FFF2-40B4-BE49-F238E27FC236}">
                <a16:creationId xmlns:a16="http://schemas.microsoft.com/office/drawing/2014/main" id="{47A3546E-B5D9-4450-D61A-8DFD48E1E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5" t="46715" r="39029" b="14290"/>
          <a:stretch>
            <a:fillRect/>
          </a:stretch>
        </p:blipFill>
        <p:spPr>
          <a:xfrm rot="5400000">
            <a:off x="-68298" y="2758496"/>
            <a:ext cx="4173573" cy="4036980"/>
          </a:xfrm>
          <a:prstGeom prst="rect">
            <a:avLst/>
          </a:prstGeom>
        </p:spPr>
      </p:pic>
      <p:pic>
        <p:nvPicPr>
          <p:cNvPr id="8" name="Platshållare för innehåll 4" descr="En bild som visar text, rita, papper, konst&#10;&#10;AI-genererat innehåll kan vara felaktigt.">
            <a:extLst>
              <a:ext uri="{FF2B5EF4-FFF2-40B4-BE49-F238E27FC236}">
                <a16:creationId xmlns:a16="http://schemas.microsoft.com/office/drawing/2014/main" id="{D7CB6863-82A9-96F2-03A0-A0CAB7796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1" t="48914" r="15500" b="12531"/>
          <a:stretch>
            <a:fillRect/>
          </a:stretch>
        </p:blipFill>
        <p:spPr>
          <a:xfrm rot="5400000">
            <a:off x="4797513" y="-399732"/>
            <a:ext cx="3097084" cy="3878731"/>
          </a:xfrm>
          <a:prstGeom prst="rect">
            <a:avLst/>
          </a:prstGeom>
        </p:spPr>
      </p:pic>
      <p:pic>
        <p:nvPicPr>
          <p:cNvPr id="9" name="Platshållare för innehåll 4" descr="En bild som visar text, rita, papper, konst&#10;&#10;AI-genererat innehåll kan vara felaktigt.">
            <a:extLst>
              <a:ext uri="{FF2B5EF4-FFF2-40B4-BE49-F238E27FC236}">
                <a16:creationId xmlns:a16="http://schemas.microsoft.com/office/drawing/2014/main" id="{6FE56F45-2ED6-F205-C55A-95E8D9C28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12557" r="76082" b="56804"/>
          <a:stretch>
            <a:fillRect/>
          </a:stretch>
        </p:blipFill>
        <p:spPr>
          <a:xfrm rot="5400000">
            <a:off x="9740113" y="-1254206"/>
            <a:ext cx="963621" cy="3873004"/>
          </a:xfrm>
          <a:prstGeom prst="rect">
            <a:avLst/>
          </a:prstGeom>
        </p:spPr>
      </p:pic>
      <p:pic>
        <p:nvPicPr>
          <p:cNvPr id="10" name="Platshållare för innehåll 4" descr="En bild som visar text, rita, papper, konst&#10;&#10;AI-genererat innehåll kan vara felaktigt.">
            <a:extLst>
              <a:ext uri="{FF2B5EF4-FFF2-40B4-BE49-F238E27FC236}">
                <a16:creationId xmlns:a16="http://schemas.microsoft.com/office/drawing/2014/main" id="{BB0AE713-982E-6AB2-5F65-458C5C98C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8207" r="50605" b="57196"/>
          <a:stretch>
            <a:fillRect/>
          </a:stretch>
        </p:blipFill>
        <p:spPr>
          <a:xfrm rot="5400000">
            <a:off x="4493150" y="3058778"/>
            <a:ext cx="3762872" cy="38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092A61-3CED-1D82-15DC-C1A27871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bok, papper, dokument&#10;&#10;AI-genererat innehåll kan vara felaktigt.">
            <a:extLst>
              <a:ext uri="{FF2B5EF4-FFF2-40B4-BE49-F238E27FC236}">
                <a16:creationId xmlns:a16="http://schemas.microsoft.com/office/drawing/2014/main" id="{95810761-11BD-2A2D-4C0E-096D215AC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2372" r="43848" b="2275"/>
          <a:stretch>
            <a:fillRect/>
          </a:stretch>
        </p:blipFill>
        <p:spPr>
          <a:xfrm rot="5400000">
            <a:off x="2668268" y="-2456236"/>
            <a:ext cx="6855464" cy="11770471"/>
          </a:xfrm>
        </p:spPr>
      </p:pic>
    </p:spTree>
    <p:extLst>
      <p:ext uri="{BB962C8B-B14F-4D97-AF65-F5344CB8AC3E}">
        <p14:creationId xmlns:p14="http://schemas.microsoft.com/office/powerpoint/2010/main" val="779428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0E147194-94DE-267A-050A-AC22F1C02408}"/>
              </a:ext>
            </a:extLst>
          </p:cNvPr>
          <p:cNvSpPr txBox="1"/>
          <p:nvPr/>
        </p:nvSpPr>
        <p:spPr>
          <a:xfrm>
            <a:off x="4811268" y="475488"/>
            <a:ext cx="256946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Perifera Nervsystem (PNS)</a:t>
            </a:r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C9C5F19A-78D5-A6DF-4176-8EE70440040C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 flipH="1">
            <a:off x="1994916" y="1860483"/>
            <a:ext cx="4101084" cy="87662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BE1D63BD-BD7A-8FE7-5DE5-951B9537585D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6096000" y="1860483"/>
            <a:ext cx="4101084" cy="87662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C08778A4-D107-B4FB-E402-E675DC2FA8AC}"/>
              </a:ext>
            </a:extLst>
          </p:cNvPr>
          <p:cNvSpPr txBox="1"/>
          <p:nvPr/>
        </p:nvSpPr>
        <p:spPr>
          <a:xfrm>
            <a:off x="710184" y="2737104"/>
            <a:ext cx="256946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Somatiska nervsystem </a:t>
            </a:r>
          </a:p>
          <a:p>
            <a:pPr algn="ctr"/>
            <a:r>
              <a:rPr lang="sv-SE" sz="2800" dirty="0"/>
              <a:t>(viljestyrt)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F093DD9-3483-3FA5-00E8-776EADF0051B}"/>
              </a:ext>
            </a:extLst>
          </p:cNvPr>
          <p:cNvSpPr txBox="1"/>
          <p:nvPr/>
        </p:nvSpPr>
        <p:spPr>
          <a:xfrm>
            <a:off x="8912352" y="2737104"/>
            <a:ext cx="256946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Autonoma nervsystem</a:t>
            </a:r>
          </a:p>
          <a:p>
            <a:pPr algn="ctr"/>
            <a:r>
              <a:rPr lang="sv-SE" sz="2800" dirty="0"/>
              <a:t>(Självstyrt)</a:t>
            </a:r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CE967908-D618-354D-169C-4B0097D5771F}"/>
              </a:ext>
            </a:extLst>
          </p:cNvPr>
          <p:cNvCxnSpPr>
            <a:cxnSpLocks/>
            <a:stCxn id="10" idx="2"/>
            <a:endCxn id="19" idx="0"/>
          </p:cNvCxnSpPr>
          <p:nvPr/>
        </p:nvCxnSpPr>
        <p:spPr>
          <a:xfrm flipH="1">
            <a:off x="5841302" y="4122099"/>
            <a:ext cx="4355782" cy="77784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55AD02BB-A779-7AE1-5A44-35F79EE0FE81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 flipH="1">
            <a:off x="9118473" y="4122099"/>
            <a:ext cx="1078611" cy="77784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ruta 18">
            <a:extLst>
              <a:ext uri="{FF2B5EF4-FFF2-40B4-BE49-F238E27FC236}">
                <a16:creationId xmlns:a16="http://schemas.microsoft.com/office/drawing/2014/main" id="{3D935F84-659E-449C-52B7-C094C6F0C93A}"/>
              </a:ext>
            </a:extLst>
          </p:cNvPr>
          <p:cNvSpPr txBox="1"/>
          <p:nvPr/>
        </p:nvSpPr>
        <p:spPr>
          <a:xfrm>
            <a:off x="4556570" y="4899940"/>
            <a:ext cx="256946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Sympatiska nervsystemet 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E939593-1D9F-7558-5420-2C8FEAF527B6}"/>
              </a:ext>
            </a:extLst>
          </p:cNvPr>
          <p:cNvSpPr txBox="1"/>
          <p:nvPr/>
        </p:nvSpPr>
        <p:spPr>
          <a:xfrm>
            <a:off x="7703058" y="4899940"/>
            <a:ext cx="283083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Parasympatiska nervsystemet</a:t>
            </a:r>
          </a:p>
        </p:txBody>
      </p:sp>
    </p:spTree>
    <p:extLst>
      <p:ext uri="{BB962C8B-B14F-4D97-AF65-F5344CB8AC3E}">
        <p14:creationId xmlns:p14="http://schemas.microsoft.com/office/powerpoint/2010/main" val="1851813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175602-931B-A0E3-1B16-FED02489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Perifera Nervsystemet (PNS)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A68962-07AA-D1DB-4614-41DB40F35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Nervceller tillåter kommunikation mellan celler via elektriska impulser </a:t>
            </a:r>
          </a:p>
          <a:p>
            <a:pPr lvl="1"/>
            <a:r>
              <a:rPr lang="sv-SE" dirty="0"/>
              <a:t>Snabbare en hormonsystemet </a:t>
            </a:r>
          </a:p>
          <a:p>
            <a:pPr lvl="1"/>
            <a:r>
              <a:rPr lang="sv-SE" dirty="0"/>
              <a:t>Kommunikation kan riktas mot enskilda celler </a:t>
            </a:r>
          </a:p>
          <a:p>
            <a:r>
              <a:rPr lang="sv-SE" i="1" dirty="0"/>
              <a:t>Sensoriska nerver</a:t>
            </a:r>
            <a:r>
              <a:rPr lang="sv-SE" dirty="0"/>
              <a:t> leder impulser från sinnesorganen till det centrala nervsystemet (CNS) </a:t>
            </a:r>
          </a:p>
          <a:p>
            <a:r>
              <a:rPr lang="sv-SE" dirty="0"/>
              <a:t>CNS tolkar signaler och sänder ut kommandon till muskler och körtlar </a:t>
            </a:r>
          </a:p>
          <a:p>
            <a:r>
              <a:rPr lang="sv-SE" i="1" dirty="0"/>
              <a:t>Motoriska nervceller</a:t>
            </a:r>
            <a:r>
              <a:rPr lang="sv-SE" dirty="0"/>
              <a:t> leder impulser från CNS till målceller 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287409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A940A4-12F0-F78B-C11A-2FBC56EF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Nervceller </a:t>
            </a:r>
          </a:p>
        </p:txBody>
      </p:sp>
      <p:pic>
        <p:nvPicPr>
          <p:cNvPr id="5" name="Platshållare för innehåll 4" descr="En bild som visar text, bok, bläck, papper&#10;&#10;AI-genererat innehåll kan vara felaktigt.">
            <a:extLst>
              <a:ext uri="{FF2B5EF4-FFF2-40B4-BE49-F238E27FC236}">
                <a16:creationId xmlns:a16="http://schemas.microsoft.com/office/drawing/2014/main" id="{2757802C-BF02-8C16-8825-C75D36754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8520" r="23225" b="45947"/>
          <a:stretch>
            <a:fillRect/>
          </a:stretch>
        </p:blipFill>
        <p:spPr>
          <a:xfrm rot="5400000">
            <a:off x="7188426" y="1943999"/>
            <a:ext cx="6858001" cy="2970004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4F075DD-AC54-A49D-897C-4243846B339F}"/>
              </a:ext>
            </a:extLst>
          </p:cNvPr>
          <p:cNvSpPr txBox="1"/>
          <p:nvPr/>
        </p:nvSpPr>
        <p:spPr>
          <a:xfrm>
            <a:off x="583777" y="1690688"/>
            <a:ext cx="85486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i="1" dirty="0"/>
              <a:t>Cellkropp</a:t>
            </a:r>
            <a:r>
              <a:rPr lang="sv-SE" sz="2800" dirty="0"/>
              <a:t> innehåller cellens kärna och organeller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i="1" dirty="0"/>
              <a:t>Dendriter</a:t>
            </a:r>
            <a:r>
              <a:rPr lang="sv-SE" sz="2800" dirty="0"/>
              <a:t> tar emot impulser från andra nervceller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/>
              <a:t>Impulserna leds i riktning mot cellkroppen och </a:t>
            </a:r>
            <a:r>
              <a:rPr lang="sv-SE" sz="2800" i="1" dirty="0"/>
              <a:t>axon</a:t>
            </a:r>
            <a:r>
              <a:rPr lang="sv-SE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/>
              <a:t>Vid slutet av axon finns </a:t>
            </a:r>
            <a:r>
              <a:rPr lang="sv-SE" sz="2800" i="1" dirty="0"/>
              <a:t>nervändslut</a:t>
            </a:r>
            <a:r>
              <a:rPr lang="sv-SE" sz="2800" dirty="0"/>
              <a:t> där </a:t>
            </a:r>
            <a:r>
              <a:rPr lang="sv-SE" sz="2800" i="1" dirty="0"/>
              <a:t>transmittorsubstanser</a:t>
            </a:r>
            <a:r>
              <a:rPr lang="sv-SE" sz="2800" dirty="0"/>
              <a:t> finns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/>
              <a:t>Kemiska signaler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/>
              <a:t>Frisläppning av transmittorsubstanser tas emot av nästa cellens </a:t>
            </a:r>
            <a:r>
              <a:rPr lang="sv-SE" sz="2800" i="1" dirty="0"/>
              <a:t>receptorer</a:t>
            </a:r>
            <a:r>
              <a:rPr lang="sv-SE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/>
              <a:t>Detta sker i en </a:t>
            </a:r>
            <a:r>
              <a:rPr lang="sv-SE" sz="2800" i="1" dirty="0"/>
              <a:t>synaps</a:t>
            </a:r>
            <a:r>
              <a:rPr lang="sv-SE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2800" dirty="0"/>
              <a:t>Vanligaste transmittorsubstans kallas </a:t>
            </a:r>
            <a:r>
              <a:rPr lang="sv-SE" sz="2800" i="1" dirty="0"/>
              <a:t>acetylkolin</a:t>
            </a:r>
          </a:p>
        </p:txBody>
      </p:sp>
    </p:spTree>
    <p:extLst>
      <p:ext uri="{BB962C8B-B14F-4D97-AF65-F5344CB8AC3E}">
        <p14:creationId xmlns:p14="http://schemas.microsoft.com/office/powerpoint/2010/main" val="135638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848B15-8FF8-1208-358B-CCDAB4D8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Nerv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A57954B-9993-02DD-7E6A-F7D3CB05D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En nerv innehåller många parallella nervceller </a:t>
            </a:r>
          </a:p>
        </p:txBody>
      </p:sp>
      <p:pic>
        <p:nvPicPr>
          <p:cNvPr id="5" name="Bildobjekt 4" descr="En bild som visar text, bok, meny, Tryck&#10;&#10;AI-genererat innehåll kan vara felaktigt.">
            <a:extLst>
              <a:ext uri="{FF2B5EF4-FFF2-40B4-BE49-F238E27FC236}">
                <a16:creationId xmlns:a16="http://schemas.microsoft.com/office/drawing/2014/main" id="{31D490FB-7CA4-02B3-0000-59216B31A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0" t="15720" r="22363" b="40849"/>
          <a:stretch>
            <a:fillRect/>
          </a:stretch>
        </p:blipFill>
        <p:spPr>
          <a:xfrm rot="5400000">
            <a:off x="5772436" y="198261"/>
            <a:ext cx="5706319" cy="646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1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81DC14-05D8-86B2-FF9A-668F32BAB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Gliaceller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5EB859-FC3E-3CEF-55B5-BD00A693F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83997" cy="4351338"/>
          </a:xfrm>
        </p:spPr>
        <p:txBody>
          <a:bodyPr/>
          <a:lstStyle/>
          <a:p>
            <a:r>
              <a:rPr lang="sv-SE" dirty="0"/>
              <a:t>Gliaceller (grek. </a:t>
            </a:r>
            <a:r>
              <a:rPr lang="sv-SE" i="1" dirty="0"/>
              <a:t>glia</a:t>
            </a:r>
            <a:r>
              <a:rPr lang="sv-SE" dirty="0"/>
              <a:t> = lim) bildar höljen på axonen som kallas </a:t>
            </a:r>
            <a:r>
              <a:rPr lang="sv-SE" i="1" dirty="0"/>
              <a:t>myelinskidor</a:t>
            </a:r>
            <a:r>
              <a:rPr lang="sv-SE" dirty="0"/>
              <a:t> </a:t>
            </a:r>
          </a:p>
          <a:p>
            <a:r>
              <a:rPr lang="sv-SE" dirty="0"/>
              <a:t>Det finns </a:t>
            </a:r>
            <a:r>
              <a:rPr lang="sv-SE" i="1" dirty="0"/>
              <a:t>noder</a:t>
            </a:r>
            <a:r>
              <a:rPr lang="sv-SE" dirty="0"/>
              <a:t> mellan myelinskidor där axonen är oskyddad </a:t>
            </a:r>
          </a:p>
          <a:p>
            <a:r>
              <a:rPr lang="sv-SE" dirty="0"/>
              <a:t>Impulser behöver inte gå kontinuerligt genom hela axonen utan hoppa fram från noden till noden </a:t>
            </a:r>
          </a:p>
          <a:p>
            <a:r>
              <a:rPr lang="sv-SE" dirty="0"/>
              <a:t>Lösningsmedel som ingår i bl.a. lacker, lim och avfettningsmedel löser upp myelinskidornas lipider </a:t>
            </a:r>
          </a:p>
          <a:p>
            <a:endParaRPr lang="sv-SE" dirty="0"/>
          </a:p>
        </p:txBody>
      </p:sp>
      <p:pic>
        <p:nvPicPr>
          <p:cNvPr id="4" name="Platshållare för innehåll 4" descr="En bild som visar text, bok, bläck, papper&#10;&#10;AI-genererat innehåll kan vara felaktigt.">
            <a:extLst>
              <a:ext uri="{FF2B5EF4-FFF2-40B4-BE49-F238E27FC236}">
                <a16:creationId xmlns:a16="http://schemas.microsoft.com/office/drawing/2014/main" id="{4D59321E-1687-3459-739A-5F6CAD5A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8520" r="23225" b="45947"/>
          <a:stretch>
            <a:fillRect/>
          </a:stretch>
        </p:blipFill>
        <p:spPr>
          <a:xfrm rot="5400000">
            <a:off x="7188426" y="1943999"/>
            <a:ext cx="6858001" cy="29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9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rita, bok, karta&#10;&#10;AI-genererat innehåll kan vara felaktigt.">
            <a:extLst>
              <a:ext uri="{FF2B5EF4-FFF2-40B4-BE49-F238E27FC236}">
                <a16:creationId xmlns:a16="http://schemas.microsoft.com/office/drawing/2014/main" id="{C57CB8AF-19AA-6BCE-CA3F-51CB5B6D4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8" t="3568" r="23207" b="8444"/>
          <a:stretch>
            <a:fillRect/>
          </a:stretch>
        </p:blipFill>
        <p:spPr>
          <a:xfrm rot="5400000">
            <a:off x="2667000" y="-1955490"/>
            <a:ext cx="6858000" cy="107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36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14E98-CF2C-A459-1EC4-8BF80CBFB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rita, bok, karta&#10;&#10;AI-genererat innehåll kan vara felaktigt.">
            <a:extLst>
              <a:ext uri="{FF2B5EF4-FFF2-40B4-BE49-F238E27FC236}">
                <a16:creationId xmlns:a16="http://schemas.microsoft.com/office/drawing/2014/main" id="{851F90C4-1A0D-4E05-A34D-ACEAE8D8D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8" t="3568" r="23207" b="8444"/>
          <a:stretch>
            <a:fillRect/>
          </a:stretch>
        </p:blipFill>
        <p:spPr>
          <a:xfrm rot="5400000">
            <a:off x="7543534" y="1161372"/>
            <a:ext cx="3617089" cy="56798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2C2F012-F5CC-42D6-623B-D2D70699B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Hjärnan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AA7B694-1A59-80A2-C20F-B551AD08B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497" y="1690688"/>
            <a:ext cx="5718660" cy="4918456"/>
          </a:xfrm>
        </p:spPr>
        <p:txBody>
          <a:bodyPr>
            <a:normAutofit/>
          </a:bodyPr>
          <a:lstStyle/>
          <a:p>
            <a:r>
              <a:rPr lang="sv-SE" dirty="0"/>
              <a:t>Hjärnan styr övriga delar av nervsystemet </a:t>
            </a:r>
          </a:p>
          <a:p>
            <a:r>
              <a:rPr lang="sv-SE" dirty="0"/>
              <a:t>Analyserar och samordnar information från sinnesorgan </a:t>
            </a:r>
          </a:p>
          <a:p>
            <a:r>
              <a:rPr lang="sv-SE" dirty="0"/>
              <a:t>Skickar impulser till muskler och övriga delar i kroppen </a:t>
            </a:r>
          </a:p>
          <a:p>
            <a:r>
              <a:rPr lang="sv-SE" dirty="0"/>
              <a:t>Information lagras som minne </a:t>
            </a:r>
          </a:p>
          <a:p>
            <a:r>
              <a:rPr lang="sv-SE" dirty="0"/>
              <a:t>Nervceller som har liknande uppgifter sitter samlade i centra, sammankopplade mellan olika delar så att samarbete kan ske </a:t>
            </a:r>
          </a:p>
        </p:txBody>
      </p:sp>
    </p:spTree>
    <p:extLst>
      <p:ext uri="{BB962C8B-B14F-4D97-AF65-F5344CB8AC3E}">
        <p14:creationId xmlns:p14="http://schemas.microsoft.com/office/powerpoint/2010/main" val="2193187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res Presentationer">
  <a:themeElements>
    <a:clrScheme name="Grö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res Presentationer" id="{DD3A22C2-77FB-4360-BE0D-DA884D3ABDB5}" vid="{FFF006AB-9824-4A35-9C97-722C77F8563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Fares Presentationer</Template>
  <TotalTime>2064</TotalTime>
  <Words>937</Words>
  <Application>Microsoft Office PowerPoint</Application>
  <PresentationFormat>Bredbild</PresentationFormat>
  <Paragraphs>143</Paragraphs>
  <Slides>23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Fares Presentationer</vt:lpstr>
      <vt:lpstr>Biologi 2</vt:lpstr>
      <vt:lpstr>PowerPoint-presentation</vt:lpstr>
      <vt:lpstr>PowerPoint-presentation</vt:lpstr>
      <vt:lpstr>Perifera Nervsystemet (PNS)</vt:lpstr>
      <vt:lpstr>Nervceller </vt:lpstr>
      <vt:lpstr>Nerv </vt:lpstr>
      <vt:lpstr>Gliaceller </vt:lpstr>
      <vt:lpstr>PowerPoint-presentation</vt:lpstr>
      <vt:lpstr>Hjärnan </vt:lpstr>
      <vt:lpstr>Hjärnan </vt:lpstr>
      <vt:lpstr>PowerPoint-presentation</vt:lpstr>
      <vt:lpstr>Hjärnans olika delar </vt:lpstr>
      <vt:lpstr>Hjärnans olika delar </vt:lpstr>
      <vt:lpstr>Storhjärnan </vt:lpstr>
      <vt:lpstr>PowerPoint-presentation</vt:lpstr>
      <vt:lpstr>Storhjärnans lober </vt:lpstr>
      <vt:lpstr>Storhjärnans lober </vt:lpstr>
      <vt:lpstr>Storhjärnans lober </vt:lpstr>
      <vt:lpstr>Ryggmärgen  </vt:lpstr>
      <vt:lpstr>PowerPoint-presentation</vt:lpstr>
      <vt:lpstr>Reflexer  (Reflexrörelse) 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1</cp:revision>
  <dcterms:created xsi:type="dcterms:W3CDTF">2026-02-12T05:09:33Z</dcterms:created>
  <dcterms:modified xsi:type="dcterms:W3CDTF">2026-02-13T15:48:23Z</dcterms:modified>
</cp:coreProperties>
</file>